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6" r:id="rId2"/>
    <p:sldMasterId id="2147484539" r:id="rId3"/>
  </p:sldMasterIdLst>
  <p:sldIdLst>
    <p:sldId id="287" r:id="rId4"/>
    <p:sldId id="261" r:id="rId5"/>
    <p:sldId id="262" r:id="rId6"/>
    <p:sldId id="312" r:id="rId7"/>
    <p:sldId id="293" r:id="rId8"/>
    <p:sldId id="295" r:id="rId9"/>
    <p:sldId id="296" r:id="rId10"/>
    <p:sldId id="307" r:id="rId11"/>
    <p:sldId id="313" r:id="rId12"/>
    <p:sldId id="294" r:id="rId13"/>
    <p:sldId id="314" r:id="rId14"/>
    <p:sldId id="280" r:id="rId1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BED"/>
    <a:srgbClr val="FFE1F6"/>
    <a:srgbClr val="FFFFCC"/>
    <a:srgbClr val="FFCC99"/>
    <a:srgbClr val="FFFBD5"/>
    <a:srgbClr val="CCFFCC"/>
    <a:srgbClr val="0000CC"/>
    <a:srgbClr val="99FFCC"/>
    <a:srgbClr val="E78712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88" autoAdjust="0"/>
  </p:normalViewPr>
  <p:slideViewPr>
    <p:cSldViewPr>
      <p:cViewPr varScale="1">
        <p:scale>
          <a:sx n="107" d="100"/>
          <a:sy n="107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A786-0BB2-4000-84AF-8CFF11E190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73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F76BF-4024-41F5-9D2E-566CD937BA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219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0C00B-4BFA-4B92-AE7B-1A704197B8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19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30C33-80BE-4035-BFB0-EF5E09DED06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4C92-73A9-43B0-95FA-E57CCDF3D63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9F95-9920-40E4-8009-EED118E888D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0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673B-007D-41A3-9947-B3821DABF53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9297-6E25-4C05-A082-70E39C37FB5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3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0B568-C024-41A8-B7EA-67ED8485EF6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2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8849B-13B5-4C1A-8526-A849AFB56B2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DC8C7-13C2-473C-9BBF-9BBEA0DCE81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9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FE59-88A4-4BE3-A857-61EF2C01A8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05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B1721-763E-40BD-A6D8-9434FCC1CB5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6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A44AF-10D8-41F4-88D4-5A5EE3F541E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A3004-DF53-4413-8CE8-9CF84015838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8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BA786-0BB2-4000-84AF-8CFF11E190C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5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FFE59-88A4-4BE3-A857-61EF2C01A8A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225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9A474-3B42-491B-8103-BE135007E0B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86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43446-5118-4ABC-8FC5-99DCBB7BAA1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632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1AE7-07B2-49F2-B660-EB41CE9E947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54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E19D4-4ED7-465E-8B7D-2BB8DDC3204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578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521B2-FB67-4C50-92C4-6C96F4D26ED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1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9A474-3B42-491B-8103-BE135007E0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02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2D579-0A43-4677-90D5-9364179882D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699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84FEB-571B-4122-9F0B-651873A5300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443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076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2522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242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040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6203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049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6BF-4024-41F5-9D2E-566CD937BAB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524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0C00B-4BFA-4B92-AE7B-1A704197B8E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056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43446-5118-4ABC-8FC5-99DCBB7BAA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643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71AE7-07B2-49F2-B660-EB41CE9E94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557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19D4-4ED7-465E-8B7D-2BB8DDC320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521B2-FB67-4C50-92C4-6C96F4D26E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391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2D579-0A43-4677-90D5-9364179882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849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84FEB-571B-4122-9F0B-651873A530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522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EF58FA-87DB-4281-B125-7428949839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D5659B6-815F-4F92-9542-B46D8FE1BE05}" type="slidenum"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138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7738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  <p:sldLayoutId id="2147484551" r:id="rId12"/>
    <p:sldLayoutId id="2147484552" r:id="rId13"/>
    <p:sldLayoutId id="2147484553" r:id="rId14"/>
    <p:sldLayoutId id="2147484554" r:id="rId15"/>
    <p:sldLayoutId id="2147484555" r:id="rId16"/>
    <p:sldLayoutId id="2147484556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9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0.jpeg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11" Type="http://schemas.openxmlformats.org/officeDocument/2006/relationships/image" Target="../media/image26.emf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3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10.emf"/><Relationship Id="rId18" Type="http://schemas.openxmlformats.org/officeDocument/2006/relationships/image" Target="../media/image4.jpeg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11" Type="http://schemas.openxmlformats.org/officeDocument/2006/relationships/image" Target="../media/image9.emf"/><Relationship Id="rId5" Type="http://schemas.openxmlformats.org/officeDocument/2006/relationships/image" Target="../media/image15.emf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45000">
                <a:srgbClr val="FFFF66"/>
              </a:gs>
              <a:gs pos="100000">
                <a:srgbClr val="99FFCC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961" y="2313344"/>
            <a:ext cx="4675303" cy="42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04665"/>
            <a:ext cx="3780000" cy="21390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群組 16"/>
          <p:cNvGrpSpPr/>
          <p:nvPr/>
        </p:nvGrpSpPr>
        <p:grpSpPr>
          <a:xfrm>
            <a:off x="8386192" y="6248226"/>
            <a:ext cx="722312" cy="565150"/>
            <a:chOff x="8459788" y="5949950"/>
            <a:chExt cx="722312" cy="565150"/>
          </a:xfrm>
        </p:grpSpPr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8459788" y="6207125"/>
              <a:ext cx="722312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400" b="1" i="1" dirty="0">
                  <a:solidFill>
                    <a:srgbClr val="92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9" name="Picture 9" descr="中主logo-紅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3300" y="5949950"/>
              <a:ext cx="395288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1979712" y="4881934"/>
            <a:ext cx="5184576" cy="923330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－夏甲的眼淚－</a:t>
            </a:r>
          </a:p>
        </p:txBody>
      </p:sp>
    </p:spTree>
    <p:extLst>
      <p:ext uri="{BB962C8B-B14F-4D97-AF65-F5344CB8AC3E}">
        <p14:creationId xmlns:p14="http://schemas.microsoft.com/office/powerpoint/2010/main" val="264189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圓角矩形 11"/>
          <p:cNvSpPr/>
          <p:nvPr/>
        </p:nvSpPr>
        <p:spPr>
          <a:xfrm>
            <a:off x="539552" y="1123623"/>
            <a:ext cx="7930206" cy="5185697"/>
          </a:xfrm>
          <a:prstGeom prst="roundRect">
            <a:avLst/>
          </a:prstGeom>
          <a:solidFill>
            <a:schemeClr val="tx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43608" y="1147391"/>
            <a:ext cx="69127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逗笑金句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11560" y="1700808"/>
            <a:ext cx="78488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步驟：</a:t>
            </a:r>
          </a:p>
          <a:p>
            <a:pPr marL="432000" indent="-432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將學生分成兩隊，先由甲隊第一位學生走到乙隊學生面前扮鬼臉，想辦法逗乙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隊笑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，若乙隊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有同學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不小心笑出來，就請乙隊背出金句，甲隊得一分。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32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再由乙隊第一位學生走到甲隊學生面前扮鬼臉，跟上述方式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一樣。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32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玩幾回後，讓同學說說看，誰笑得最可愛？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8315771" y="6150818"/>
            <a:ext cx="720725" cy="590550"/>
            <a:chOff x="8316913" y="6151563"/>
            <a:chExt cx="720725" cy="590550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8316913" y="6434138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1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00" y="615156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39552" y="477292"/>
            <a:ext cx="2515939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</a:rPr>
              <a:t>金句大祕笈</a:t>
            </a:r>
          </a:p>
        </p:txBody>
      </p:sp>
    </p:spTree>
    <p:extLst>
      <p:ext uri="{BB962C8B-B14F-4D97-AF65-F5344CB8AC3E}">
        <p14:creationId xmlns:p14="http://schemas.microsoft.com/office/powerpoint/2010/main" val="71992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物件 1"/>
          <p:cNvGraphicFramePr>
            <a:graphicFrameLocks noChangeAspect="1"/>
          </p:cNvGraphicFramePr>
          <p:nvPr>
            <p:extLst/>
          </p:nvPr>
        </p:nvGraphicFramePr>
        <p:xfrm>
          <a:off x="224027" y="332656"/>
          <a:ext cx="8740462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CorelDRAW" r:id="rId3" imgW="5264891" imgH="3573720" progId="CorelDRAW.Graphic.9">
                  <p:embed/>
                </p:oleObj>
              </mc:Choice>
              <mc:Fallback>
                <p:oleObj name="CorelDRAW" r:id="rId3" imgW="5264891" imgH="357372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027" y="332656"/>
                        <a:ext cx="8740462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/>
          </p:nvPr>
        </p:nvGraphicFramePr>
        <p:xfrm>
          <a:off x="1730032" y="1196752"/>
          <a:ext cx="5682348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CorelDRAW" r:id="rId5" imgW="3147319" imgH="2473200" progId="CorelDRAW.Graphic.9">
                  <p:embed/>
                </p:oleObj>
              </mc:Choice>
              <mc:Fallback>
                <p:oleObj name="CorelDRAW" r:id="rId5" imgW="3147319" imgH="247320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0032" y="1196752"/>
                        <a:ext cx="5682348" cy="4464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/>
          </p:nvPr>
        </p:nvGraphicFramePr>
        <p:xfrm>
          <a:off x="323528" y="364150"/>
          <a:ext cx="2299711" cy="11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CorelDRAW" r:id="rId7" imgW="1327974" imgH="642330" progId="CorelDRAW.Graphic.9">
                  <p:embed/>
                </p:oleObj>
              </mc:Choice>
              <mc:Fallback>
                <p:oleObj name="CorelDRAW" r:id="rId7" imgW="1327974" imgH="64233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528" y="364150"/>
                        <a:ext cx="2299711" cy="11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/>
          </p:nvPr>
        </p:nvGraphicFramePr>
        <p:xfrm>
          <a:off x="6630471" y="5484589"/>
          <a:ext cx="2299711" cy="11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CorelDRAW" r:id="rId9" imgW="1327974" imgH="642330" progId="CorelDRAW.Graphic.9">
                  <p:embed/>
                </p:oleObj>
              </mc:Choice>
              <mc:Fallback>
                <p:oleObj name="CorelDRAW" r:id="rId9" imgW="1327974" imgH="64233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30471" y="5484589"/>
                        <a:ext cx="2299711" cy="11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/>
          </p:nvPr>
        </p:nvGraphicFramePr>
        <p:xfrm>
          <a:off x="7164288" y="6021288"/>
          <a:ext cx="1242948" cy="324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CorelDRAW" r:id="rId10" imgW="692891" imgH="181170" progId="CorelDRAW.Graphic.9">
                  <p:embed/>
                </p:oleObj>
              </mc:Choice>
              <mc:Fallback>
                <p:oleObj name="CorelDRAW" r:id="rId10" imgW="692891" imgH="18117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64288" y="6021288"/>
                        <a:ext cx="1242948" cy="324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9" descr="中主logo-紅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8919" y="5659065"/>
            <a:ext cx="394908" cy="32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物件 7"/>
          <p:cNvGraphicFramePr>
            <a:graphicFrameLocks noChangeAspect="1"/>
          </p:cNvGraphicFramePr>
          <p:nvPr>
            <p:extLst/>
          </p:nvPr>
        </p:nvGraphicFramePr>
        <p:xfrm>
          <a:off x="683568" y="620688"/>
          <a:ext cx="145449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CorelDRAW" r:id="rId13" imgW="885226" imgH="351540" progId="CorelDRAW.Graphic.9">
                  <p:embed/>
                </p:oleObj>
              </mc:Choice>
              <mc:Fallback>
                <p:oleObj name="CorelDRAW" r:id="rId13" imgW="885226" imgH="35154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3568" y="620688"/>
                        <a:ext cx="1454498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/>
          </p:nvPr>
        </p:nvGraphicFramePr>
        <p:xfrm>
          <a:off x="1111850" y="2204864"/>
          <a:ext cx="6861977" cy="2343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CorelDRAW" r:id="rId15" imgW="3676779" imgH="1255230" progId="CorelDRAW.Graphic.9">
                  <p:embed/>
                </p:oleObj>
              </mc:Choice>
              <mc:Fallback>
                <p:oleObj name="CorelDRAW" r:id="rId15" imgW="3676779" imgH="125523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11850" y="2204864"/>
                        <a:ext cx="6861977" cy="2343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/>
          </p:nvPr>
        </p:nvGraphicFramePr>
        <p:xfrm>
          <a:off x="2987824" y="5027144"/>
          <a:ext cx="3230827" cy="508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CorelDRAW" r:id="rId17" imgW="1733173" imgH="272430" progId="CorelDRAW.Graphic.9">
                  <p:embed/>
                </p:oleObj>
              </mc:Choice>
              <mc:Fallback>
                <p:oleObj name="CorelDRAW" r:id="rId17" imgW="1733173" imgH="27243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987824" y="5027144"/>
                        <a:ext cx="3230827" cy="508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25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1187624" y="1988840"/>
            <a:ext cx="6552728" cy="1800200"/>
          </a:xfrm>
          <a:prstGeom prst="roundRect">
            <a:avLst/>
          </a:prstGeom>
          <a:solidFill>
            <a:schemeClr val="tx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90391" y="836712"/>
            <a:ext cx="613349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版權聲明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1462399" y="2204864"/>
            <a:ext cx="6133937" cy="1440160"/>
          </a:xfrm>
          <a:noFill/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此教材僅供兒童主日學使用，</a:t>
            </a: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未經許可，請勿轉載或翻印。</a:t>
            </a: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8171755" y="6093296"/>
            <a:ext cx="720725" cy="590550"/>
            <a:chOff x="8316913" y="6151563"/>
            <a:chExt cx="720725" cy="590550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8316913" y="6434138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1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00" y="615156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310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467544" y="2104752"/>
            <a:ext cx="8352928" cy="3793653"/>
          </a:xfrm>
          <a:prstGeom prst="roundRect">
            <a:avLst/>
          </a:prstGeom>
          <a:solidFill>
            <a:schemeClr val="tx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626" name="Rectangle 31"/>
          <p:cNvSpPr>
            <a:spLocks noChangeArrowheads="1"/>
          </p:cNvSpPr>
          <p:nvPr/>
        </p:nvSpPr>
        <p:spPr bwMode="auto">
          <a:xfrm>
            <a:off x="467544" y="2060848"/>
            <a:ext cx="8352928" cy="36317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600"/>
              </a:spcBef>
            </a:pPr>
            <a:endParaRPr lang="en-US" altLang="zh-TW" sz="800" b="1" baseline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" eaLnBrk="1" hangingPunct="1">
              <a:spcBef>
                <a:spcPts val="1200"/>
              </a:spcBef>
            </a:pPr>
            <a:r>
              <a:rPr lang="zh-TW" altLang="en-US" sz="2700" b="1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　　文</a:t>
            </a:r>
            <a:r>
              <a:rPr lang="zh-TW" altLang="en-US" sz="27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：創世記十六</a:t>
            </a:r>
            <a:r>
              <a:rPr lang="en-US" altLang="zh-TW" sz="27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7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7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7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、廿一</a:t>
            </a:r>
            <a:r>
              <a:rPr lang="en-US" altLang="zh-TW" sz="27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7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7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</a:p>
          <a:p>
            <a:pPr marL="72000" eaLnBrk="1" hangingPunct="1">
              <a:spcBef>
                <a:spcPts val="1200"/>
              </a:spcBef>
            </a:pPr>
            <a:r>
              <a:rPr lang="zh-TW" altLang="en-US" sz="2700" b="1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</a:t>
            </a:r>
            <a:r>
              <a:rPr lang="zh-TW" altLang="en-US" sz="2700" b="1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的</a:t>
            </a:r>
            <a:r>
              <a:rPr lang="zh-TW" altLang="en-US" sz="27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：認知神是公義憐憫的神，祂眷顧人的軟弱。</a:t>
            </a:r>
            <a:endParaRPr lang="en-US" altLang="zh-TW" sz="2700" b="1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" eaLnBrk="1" hangingPunct="1">
              <a:spcBef>
                <a:spcPts val="1200"/>
              </a:spcBef>
            </a:pPr>
            <a:r>
              <a:rPr lang="zh-TW" altLang="en-US" sz="2700" b="1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具體目標</a:t>
            </a:r>
            <a:r>
              <a:rPr lang="zh-TW" altLang="en-US" sz="27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：上完本課後，學生能夠</a:t>
            </a:r>
          </a:p>
          <a:p>
            <a:pPr marL="72000" eaLnBrk="1" hangingPunct="1">
              <a:spcBef>
                <a:spcPts val="1200"/>
              </a:spcBef>
            </a:pPr>
            <a:r>
              <a:rPr lang="zh-TW" altLang="en-US" sz="27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    </a:t>
            </a:r>
            <a:r>
              <a:rPr lang="en-US" altLang="zh-TW" sz="27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7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認識神是有憐憫有恩慈的真神。</a:t>
            </a:r>
            <a:endParaRPr lang="en-US" altLang="zh-TW" sz="2700" b="1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" eaLnBrk="1" hangingPunct="1">
              <a:spcBef>
                <a:spcPts val="1200"/>
              </a:spcBef>
            </a:pPr>
            <a:r>
              <a:rPr lang="zh-TW" altLang="en-US" sz="27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</a:t>
            </a:r>
            <a:r>
              <a:rPr lang="zh-TW" altLang="en-US" sz="27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7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7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願意倚靠神的拯救。</a:t>
            </a:r>
          </a:p>
          <a:p>
            <a:pPr marL="72000" eaLnBrk="1" hangingPunct="1">
              <a:spcBef>
                <a:spcPts val="1200"/>
              </a:spcBef>
            </a:pPr>
            <a:r>
              <a:rPr lang="zh-TW" altLang="en-US" sz="2700" b="1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品格主題</a:t>
            </a:r>
            <a:r>
              <a:rPr lang="zh-TW" altLang="en-US" sz="27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：憐憫</a:t>
            </a:r>
            <a:endParaRPr lang="zh-TW" altLang="en-US" sz="8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043608" y="1052736"/>
            <a:ext cx="6912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TW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夏甲的眼淚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8315771" y="6150818"/>
            <a:ext cx="720725" cy="590550"/>
            <a:chOff x="8316913" y="6151563"/>
            <a:chExt cx="720725" cy="590550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8316913" y="6434138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0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00" y="615156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4037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7" descr="彈琴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529" y="3812611"/>
            <a:ext cx="294798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6499424" y="2806136"/>
            <a:ext cx="1698625" cy="2012950"/>
            <a:chOff x="7235825" y="1771650"/>
            <a:chExt cx="1698625" cy="2012950"/>
          </a:xfrm>
        </p:grpSpPr>
        <p:pic>
          <p:nvPicPr>
            <p:cNvPr id="82949" name="Picture 8" descr="吉他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065059">
              <a:off x="7235825" y="1989138"/>
              <a:ext cx="126682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1" name="Picture 10" descr="喇叭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50" y="2636838"/>
              <a:ext cx="762000" cy="90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2" name="Picture 11" descr="鼓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5825" y="2924175"/>
              <a:ext cx="8636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39552" y="477292"/>
            <a:ext cx="2515939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歡欣來敬拜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363415"/>
            <a:ext cx="9144000" cy="769441"/>
          </a:xfrm>
          <a:prstGeom prst="rect">
            <a:avLst/>
          </a:prstGeom>
          <a:solidFill>
            <a:schemeClr val="tx1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祂是全能</a:t>
            </a:r>
          </a:p>
        </p:txBody>
      </p:sp>
      <p:grpSp>
        <p:nvGrpSpPr>
          <p:cNvPr id="15" name="群組 14"/>
          <p:cNvGrpSpPr/>
          <p:nvPr/>
        </p:nvGrpSpPr>
        <p:grpSpPr>
          <a:xfrm>
            <a:off x="8315771" y="6150818"/>
            <a:ext cx="720725" cy="590550"/>
            <a:chOff x="8316913" y="6151563"/>
            <a:chExt cx="720725" cy="590550"/>
          </a:xfrm>
        </p:grpSpPr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8316913" y="6434138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9" name="Picture 9" descr="中主logo-紅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00" y="615156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795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7164288" y="404813"/>
            <a:ext cx="194421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zh-TW" altLang="en-US" sz="1400" dirty="0" smtClean="0">
                <a:solidFill>
                  <a:srgbClr val="FFFFFF"/>
                </a:solidFill>
                <a:latin typeface="Broadway" pitchFamily="82" charset="0"/>
                <a:ea typeface="超研澤ＣＳ粗圓" pitchFamily="49" charset="-120"/>
              </a:rPr>
              <a:t>第二課</a:t>
            </a:r>
            <a:endParaRPr lang="zh-TW" altLang="en-US" sz="1400" i="1" dirty="0">
              <a:solidFill>
                <a:srgbClr val="FFFFFF"/>
              </a:solidFill>
              <a:latin typeface="文鼎特明" pitchFamily="49" charset="-120"/>
              <a:ea typeface="超研澤ＣＳ粗圓" pitchFamily="49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07504" y="5898862"/>
            <a:ext cx="8842941" cy="946348"/>
            <a:chOff x="107504" y="5898862"/>
            <a:chExt cx="8842941" cy="94634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04" y="5898862"/>
              <a:ext cx="3960440" cy="9463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404730">
              <a:off x="6547950" y="6384237"/>
              <a:ext cx="426383" cy="3993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53178">
              <a:off x="6033593" y="6418851"/>
              <a:ext cx="381013" cy="381013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16102" y="6356587"/>
              <a:ext cx="378229" cy="4097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1173" y="6495573"/>
              <a:ext cx="259484" cy="2902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508744">
              <a:off x="5473483" y="6495573"/>
              <a:ext cx="354234" cy="2457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50121" y="6146472"/>
              <a:ext cx="582319" cy="5368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601350">
              <a:off x="7137725" y="6375872"/>
              <a:ext cx="378229" cy="4097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683354">
              <a:off x="7535648" y="6080684"/>
              <a:ext cx="313201" cy="350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665632">
              <a:off x="5981784" y="6392564"/>
              <a:ext cx="290319" cy="3145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508744">
              <a:off x="8650431" y="6412372"/>
              <a:ext cx="354234" cy="2457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aphicFrame>
        <p:nvGraphicFramePr>
          <p:cNvPr id="16" name="物件 15"/>
          <p:cNvGraphicFramePr>
            <a:graphicFrameLocks noChangeAspect="1"/>
          </p:cNvGraphicFramePr>
          <p:nvPr>
            <p:extLst/>
          </p:nvPr>
        </p:nvGraphicFramePr>
        <p:xfrm>
          <a:off x="3394075" y="349920"/>
          <a:ext cx="23558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CorelDRAW" r:id="rId10" imgW="2355829" imgH="558900" progId="CorelDRAW.Graphic.9">
                  <p:embed/>
                </p:oleObj>
              </mc:Choice>
              <mc:Fallback>
                <p:oleObj name="CorelDRAW" r:id="rId10" imgW="2355829" imgH="55890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94075" y="349920"/>
                        <a:ext cx="235585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>
            <p:extLst/>
          </p:nvPr>
        </p:nvGraphicFramePr>
        <p:xfrm>
          <a:off x="467544" y="607929"/>
          <a:ext cx="792088" cy="22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CorelDRAW" r:id="rId12" imgW="653992" imgH="189540" progId="CorelDRAW.Graphic.9">
                  <p:embed/>
                </p:oleObj>
              </mc:Choice>
              <mc:Fallback>
                <p:oleObj name="CorelDRAW" r:id="rId12" imgW="653992" imgH="18954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7544" y="607929"/>
                        <a:ext cx="792088" cy="228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物件 17"/>
          <p:cNvGraphicFramePr>
            <a:graphicFrameLocks noChangeAspect="1"/>
          </p:cNvGraphicFramePr>
          <p:nvPr>
            <p:extLst/>
          </p:nvPr>
        </p:nvGraphicFramePr>
        <p:xfrm>
          <a:off x="317283" y="1388829"/>
          <a:ext cx="4110701" cy="4267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CorelDRAW" r:id="rId14" imgW="5891870" imgH="6117120" progId="CorelDRAW.Graphic.9">
                  <p:embed/>
                </p:oleObj>
              </mc:Choice>
              <mc:Fallback>
                <p:oleObj name="CorelDRAW" r:id="rId14" imgW="5891870" imgH="611712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7283" y="1388829"/>
                        <a:ext cx="4110701" cy="4267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物件 18"/>
          <p:cNvGraphicFramePr>
            <a:graphicFrameLocks noChangeAspect="1"/>
          </p:cNvGraphicFramePr>
          <p:nvPr>
            <p:extLst/>
          </p:nvPr>
        </p:nvGraphicFramePr>
        <p:xfrm>
          <a:off x="4712972" y="1361002"/>
          <a:ext cx="4107500" cy="2860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CorelDRAW" r:id="rId16" imgW="5891870" imgH="4102650" progId="CorelDRAW.Graphic.9">
                  <p:embed/>
                </p:oleObj>
              </mc:Choice>
              <mc:Fallback>
                <p:oleObj name="CorelDRAW" r:id="rId16" imgW="5891870" imgH="410265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12972" y="1361002"/>
                        <a:ext cx="4107500" cy="2860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群組 19"/>
          <p:cNvGrpSpPr/>
          <p:nvPr/>
        </p:nvGrpSpPr>
        <p:grpSpPr>
          <a:xfrm>
            <a:off x="8315771" y="6150818"/>
            <a:ext cx="720725" cy="590550"/>
            <a:chOff x="8316913" y="6151563"/>
            <a:chExt cx="720725" cy="590550"/>
          </a:xfrm>
        </p:grpSpPr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8316913" y="6434138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22" name="Picture 9" descr="中主logo-紅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00" y="615156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8903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683568" y="1123623"/>
            <a:ext cx="7704856" cy="5185697"/>
          </a:xfrm>
          <a:prstGeom prst="roundRect">
            <a:avLst/>
          </a:prstGeom>
          <a:solidFill>
            <a:schemeClr val="tx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043608" y="1147391"/>
            <a:ext cx="69127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傳話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8315771" y="6150818"/>
            <a:ext cx="720725" cy="590550"/>
            <a:chOff x="8316913" y="6151563"/>
            <a:chExt cx="720725" cy="590550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8316913" y="6434138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1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00" y="615156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9552" y="477292"/>
            <a:ext cx="2515939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</a:rPr>
              <a:t>破冰樂遊戲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971600" y="1772816"/>
            <a:ext cx="74168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步驟：</a:t>
            </a:r>
          </a:p>
          <a:p>
            <a:pPr marL="432000" indent="-432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學生分組，各組都向後轉。</a:t>
            </a:r>
          </a:p>
          <a:p>
            <a:pPr marL="432000" indent="-432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告訴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小朋友，後面的人拍肩膀時才能轉回來。</a:t>
            </a:r>
          </a:p>
          <a:p>
            <a:pPr marL="432000" indent="-432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組給一個題目，例如：我最愛打瞌睡、我喜歡打噴嚏、我會打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籃球。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32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傳到最後一個人時，說出來看看答案是否正確。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11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看聖經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689643"/>
            <a:ext cx="3963760" cy="240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8315771" y="6150818"/>
            <a:ext cx="720725" cy="590550"/>
            <a:chOff x="8316913" y="6151563"/>
            <a:chExt cx="720725" cy="590550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8316913" y="6434138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1" name="Picture 9" descr="中主logo-紅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00" y="615156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39552" y="477292"/>
            <a:ext cx="2515939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</a:rPr>
              <a:t>聖經話匣子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1363415"/>
            <a:ext cx="9144000" cy="769441"/>
          </a:xfrm>
          <a:prstGeom prst="rect">
            <a:avLst/>
          </a:prstGeom>
          <a:solidFill>
            <a:schemeClr val="tx1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落跑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媽媽</a:t>
            </a:r>
            <a:endParaRPr lang="zh-TW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172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63000">
                <a:srgbClr val="FFCC99"/>
              </a:gs>
              <a:gs pos="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en-US" altLang="zh-TW" sz="2800" b="1" dirty="0" smtClean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altLang="zh-TW" sz="2800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3200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一個媽媽，她因為遇到困難就離家出走了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8315771" y="6150818"/>
            <a:ext cx="720725" cy="590550"/>
            <a:chOff x="8316913" y="6151563"/>
            <a:chExt cx="720725" cy="590550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8316913" y="6434138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1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00" y="615156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388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34000">
                <a:srgbClr val="FFE1F6"/>
              </a:gs>
              <a:gs pos="0">
                <a:schemeClr val="bg1"/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216000" indent="0">
              <a:spcBef>
                <a:spcPts val="1200"/>
              </a:spcBef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夏甲懷了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身孕竟然驕傲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起來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，看不起主母撒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拉</a:t>
            </a:r>
          </a:p>
        </p:txBody>
      </p:sp>
      <p:pic>
        <p:nvPicPr>
          <p:cNvPr id="5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4596"/>
            <a:ext cx="914400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83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41000">
                <a:srgbClr val="D7EBED"/>
              </a:gs>
              <a:gs pos="0">
                <a:schemeClr val="bg1"/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216000" indent="0">
              <a:spcBef>
                <a:spcPts val="1200"/>
              </a:spcBef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夏甲母子離開了家到曠野流浪，放聲大哭起來</a:t>
            </a:r>
          </a:p>
        </p:txBody>
      </p:sp>
      <p:pic>
        <p:nvPicPr>
          <p:cNvPr id="4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573484"/>
            <a:ext cx="9159875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26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4053</TotalTime>
  <Words>252</Words>
  <Application>Microsoft Office PowerPoint</Application>
  <PresentationFormat>如螢幕大小 (4:3)</PresentationFormat>
  <Paragraphs>44</Paragraphs>
  <Slides>12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6" baseType="lpstr">
      <vt:lpstr>文鼎特明</vt:lpstr>
      <vt:lpstr>超研澤ＣＳ粗圓</vt:lpstr>
      <vt:lpstr>微軟正黑體</vt:lpstr>
      <vt:lpstr>新細明體</vt:lpstr>
      <vt:lpstr>標楷體</vt:lpstr>
      <vt:lpstr>Arial</vt:lpstr>
      <vt:lpstr>Broadway</vt:lpstr>
      <vt:lpstr>Century Gothic</vt:lpstr>
      <vt:lpstr>Monotype Corsiva</vt:lpstr>
      <vt:lpstr>Wingdings 3</vt:lpstr>
      <vt:lpstr>預設簡報設計</vt:lpstr>
      <vt:lpstr>2_預設簡報設計</vt:lpstr>
      <vt:lpstr>切割線</vt:lpstr>
      <vt:lpstr>CorelDRAW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版權聲明</vt:lpstr>
    </vt:vector>
  </TitlesOfParts>
  <Company>SYNNEX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Chen</cp:lastModifiedBy>
  <cp:revision>319</cp:revision>
  <dcterms:created xsi:type="dcterms:W3CDTF">2009-10-22T02:43:58Z</dcterms:created>
  <dcterms:modified xsi:type="dcterms:W3CDTF">2022-12-06T02:28:29Z</dcterms:modified>
</cp:coreProperties>
</file>