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6" r:id="rId2"/>
    <p:sldMasterId id="2147483776" r:id="rId3"/>
    <p:sldMasterId id="2147484262" r:id="rId4"/>
    <p:sldMasterId id="2147484277" r:id="rId5"/>
  </p:sldMasterIdLst>
  <p:sldIdLst>
    <p:sldId id="287" r:id="rId6"/>
    <p:sldId id="261" r:id="rId7"/>
    <p:sldId id="262" r:id="rId8"/>
    <p:sldId id="302" r:id="rId9"/>
    <p:sldId id="293" r:id="rId10"/>
    <p:sldId id="295" r:id="rId11"/>
    <p:sldId id="296" r:id="rId12"/>
    <p:sldId id="305" r:id="rId13"/>
    <p:sldId id="306" r:id="rId14"/>
    <p:sldId id="307" r:id="rId15"/>
    <p:sldId id="294" r:id="rId16"/>
    <p:sldId id="304" r:id="rId17"/>
    <p:sldId id="280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FFFBD5"/>
    <a:srgbClr val="009999"/>
    <a:srgbClr val="9999FF"/>
    <a:srgbClr val="F5A020"/>
    <a:srgbClr val="4E3B30"/>
    <a:srgbClr val="0000CC"/>
    <a:srgbClr val="CC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88" autoAdjust="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A786-0BB2-4000-84AF-8CFF11E190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73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F76BF-4024-41F5-9D2E-566CD937BA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21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0C00B-4BFA-4B92-AE7B-1A704197B8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19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0C33-80BE-4035-BFB0-EF5E09DED06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4C92-73A9-43B0-95FA-E57CCDF3D63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9F95-9920-40E4-8009-EED118E888D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673B-007D-41A3-9947-B3821DABF53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9297-6E25-4C05-A082-70E39C37FB5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B568-C024-41A8-B7EA-67ED8485EF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849B-13B5-4C1A-8526-A849AFB56B2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2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C8C7-13C2-473C-9BBF-9BBEA0DCE81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FE59-88A4-4BE3-A857-61EF2C01A8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05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1721-763E-40BD-A6D8-9434FCC1CB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44AF-10D8-41F4-88D4-5A5EE3F541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3004-DF53-4413-8CE8-9CF84015838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0C33-80BE-4035-BFB0-EF5E09DED06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4C92-73A9-43B0-95FA-E57CCDF3D63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9F95-9920-40E4-8009-EED118E888D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673B-007D-41A3-9947-B3821DABF53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9297-6E25-4C05-A082-70E39C37FB5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B568-C024-41A8-B7EA-67ED8485EF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849B-13B5-4C1A-8526-A849AFB56B2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A474-3B42-491B-8103-BE135007E0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0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C8C7-13C2-473C-9BBF-9BBEA0DCE81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1721-763E-40BD-A6D8-9434FCC1CB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44AF-10D8-41F4-88D4-5A5EE3F541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3004-DF53-4413-8CE8-9CF84015838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BA786-0BB2-4000-84AF-8CFF11E190C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07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FFE59-88A4-4BE3-A857-61EF2C01A8A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35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9A474-3B42-491B-8103-BE135007E0B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73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43446-5118-4ABC-8FC5-99DCBB7BAA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209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1AE7-07B2-49F2-B660-EB41CE9E947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902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E19D4-4ED7-465E-8B7D-2BB8DDC3204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01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3446-5118-4ABC-8FC5-99DCBB7BAA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643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521B2-FB67-4C50-92C4-6C96F4D26ED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0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2D579-0A43-4677-90D5-9364179882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214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pPr>
              <a:defRPr/>
            </a:pPr>
            <a:fld id="{AE284FEB-571B-4122-9F0B-651873A5300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195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703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407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303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6BF-4024-41F5-9D2E-566CD937BA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4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0C00B-4BFA-4B92-AE7B-1A704197B8E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2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87DFE-F2D8-4CA8-9E97-5D485886F33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89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26EF-D8B4-474B-A7E2-ED38267DC7C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0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1AE7-07B2-49F2-B660-EB41CE9E94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55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96BD-283F-4DED-8AE1-520946CEA92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917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5BE5B-D6B1-43A5-BA42-497148C17A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80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1F721-5648-4306-80A8-39BA2D4A801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29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B654C-CBA7-48B6-BB68-7CDE5411D08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12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F2D95-E261-4702-AE10-494291C59EF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80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178C5-63F2-4143-AD94-B30A82BCA1D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658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C69B7-CCF3-4DCD-B2CF-945EDD5A9DF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70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A8CF-9A96-45FE-B92A-FF425CDE0BF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09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69667-CA5D-48E9-A8C0-C19BDD4AC19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0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19D4-4ED7-465E-8B7D-2BB8DDC320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21B2-FB67-4C50-92C4-6C96F4D26E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39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2D579-0A43-4677-90D5-9364179882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849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4FEB-571B-4122-9F0B-651873A530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522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EF58FA-87DB-4281-B125-7428949839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D5659B6-815F-4F92-9542-B46D8FE1BE05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3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D5659B6-815F-4F92-9542-B46D8FE1BE05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138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3579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4" r:id="rId12"/>
    <p:sldLayoutId id="2147484275" r:id="rId13"/>
    <p:sldLayoutId id="2147484276" r:id="rId14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BA138CF-525B-4E44-821E-DB25983BF4B4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140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31.jpeg"/><Relationship Id="rId4" Type="http://schemas.openxmlformats.org/officeDocument/2006/relationships/image" Target="../media/image26.emf"/><Relationship Id="rId9" Type="http://schemas.openxmlformats.org/officeDocument/2006/relationships/image" Target="../media/image9.emf"/><Relationship Id="rId1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2.emf"/><Relationship Id="rId3" Type="http://schemas.openxmlformats.org/officeDocument/2006/relationships/image" Target="../media/image14.jpeg"/><Relationship Id="rId7" Type="http://schemas.openxmlformats.org/officeDocument/2006/relationships/image" Target="../media/image18.emf"/><Relationship Id="rId12" Type="http://schemas.openxmlformats.org/officeDocument/2006/relationships/image" Target="../media/image9.emf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21.e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5.emf"/><Relationship Id="rId9" Type="http://schemas.openxmlformats.org/officeDocument/2006/relationships/image" Target="../media/image20.emf"/><Relationship Id="rId1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7228" cy="6858000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8244408" y="6093296"/>
            <a:ext cx="720725" cy="590550"/>
            <a:chOff x="8316913" y="6151563"/>
            <a:chExt cx="720725" cy="59055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8316913" y="6434138"/>
              <a:ext cx="72072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1400" b="1" i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2055" name="Picture 9" descr="中主logo-紅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900" y="615156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1" y="4933617"/>
            <a:ext cx="9144000" cy="1015663"/>
          </a:xfrm>
          <a:prstGeom prst="rect">
            <a:avLst/>
          </a:prstGeom>
          <a:solidFill>
            <a:srgbClr val="FFFBD5">
              <a:alpha val="80000"/>
            </a:srgb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－一根紅繩子－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7" y="548680"/>
            <a:ext cx="4896545" cy="219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96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98165">
                <a:srgbClr val="FFFBD5"/>
              </a:gs>
            </a:gsLst>
            <a:lin ang="5400000" scaled="0"/>
            <a:tileRect/>
          </a:gradFill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zh-TW" altLang="en-US" sz="24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喇合將兩個探子送走之後，就拿一根紅繩子綁在家裡的窗口上</a:t>
            </a:r>
            <a:r>
              <a:rPr lang="en-US" altLang="zh-TW" sz="2400" b="1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24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7771"/>
            <a:ext cx="9144000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53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491728" y="2089814"/>
            <a:ext cx="818472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將學生分成兩組，若人數多，可分多組，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繩子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也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依組數多預備幾條。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各組推派一人，兩人面對面，各拉住繩子的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端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，把繩子繞在腰上。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預備、開始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」口令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後，各自拉緊或放鬆繩子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雙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腳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移動或把手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中的繩子放掉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，就算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出局。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遊戲結束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，一起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背誦今天的金句。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262389"/>
            <a:ext cx="251593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FFF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金句大祕笈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71600" y="908720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拉繩子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8316416" y="5949280"/>
            <a:ext cx="720725" cy="809625"/>
            <a:chOff x="8172450" y="5876925"/>
            <a:chExt cx="720725" cy="809625"/>
          </a:xfrm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9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992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251520" y="260648"/>
            <a:ext cx="8721352" cy="6336704"/>
            <a:chOff x="251520" y="404664"/>
            <a:chExt cx="8721352" cy="6120680"/>
          </a:xfrm>
        </p:grpSpPr>
        <p:sp>
          <p:nvSpPr>
            <p:cNvPr id="11" name="橢圓 10"/>
            <p:cNvSpPr/>
            <p:nvPr/>
          </p:nvSpPr>
          <p:spPr>
            <a:xfrm>
              <a:off x="251520" y="404664"/>
              <a:ext cx="8721352" cy="6120680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251520" y="548680"/>
              <a:ext cx="8721352" cy="58326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0" name="物件 9"/>
          <p:cNvGraphicFramePr>
            <a:graphicFrameLocks noChangeAspect="1"/>
          </p:cNvGraphicFramePr>
          <p:nvPr>
            <p:extLst/>
          </p:nvPr>
        </p:nvGraphicFramePr>
        <p:xfrm>
          <a:off x="1619672" y="1110044"/>
          <a:ext cx="5760640" cy="452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" name="CorelDRAW" r:id="rId3" imgW="3147319" imgH="2473200" progId="CorelDRAW.Graphic.9">
                  <p:embed/>
                </p:oleObj>
              </mc:Choice>
              <mc:Fallback>
                <p:oleObj name="CorelDRAW" r:id="rId3" imgW="3147319" imgH="247320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110044"/>
                        <a:ext cx="5760640" cy="452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/>
          </p:nvPr>
        </p:nvGraphicFramePr>
        <p:xfrm>
          <a:off x="455816" y="323173"/>
          <a:ext cx="2171968" cy="105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CorelDRAW" r:id="rId5" imgW="1327974" imgH="642330" progId="CorelDRAW.Graphic.9">
                  <p:embed/>
                </p:oleObj>
              </mc:Choice>
              <mc:Fallback>
                <p:oleObj name="CorelDRAW" r:id="rId5" imgW="1327974" imgH="6423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816" y="323173"/>
                        <a:ext cx="2171968" cy="1050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/>
          </p:nvPr>
        </p:nvGraphicFramePr>
        <p:xfrm>
          <a:off x="6440085" y="5441804"/>
          <a:ext cx="2470711" cy="1155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" name="CorelDRAW" r:id="rId7" imgW="1327974" imgH="642330" progId="CorelDRAW.Graphic.9">
                  <p:embed/>
                </p:oleObj>
              </mc:Choice>
              <mc:Fallback>
                <p:oleObj name="CorelDRAW" r:id="rId7" imgW="1327974" imgH="6423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0085" y="5441804"/>
                        <a:ext cx="2470711" cy="1155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/>
          </p:nvPr>
        </p:nvGraphicFramePr>
        <p:xfrm>
          <a:off x="6991364" y="6021288"/>
          <a:ext cx="1368151" cy="28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" name="CorelDRAW" r:id="rId8" imgW="858482" imgH="179820" progId="CorelDRAW.Graphic.9">
                  <p:embed/>
                </p:oleObj>
              </mc:Choice>
              <mc:Fallback>
                <p:oleObj name="CorelDRAW" r:id="rId8" imgW="858482" imgH="17982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91364" y="6021288"/>
                        <a:ext cx="1368151" cy="285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9" descr="中主logo-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85" y="5589240"/>
            <a:ext cx="394908" cy="32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物件 1"/>
          <p:cNvGraphicFramePr>
            <a:graphicFrameLocks noChangeAspect="1"/>
          </p:cNvGraphicFramePr>
          <p:nvPr>
            <p:extLst/>
          </p:nvPr>
        </p:nvGraphicFramePr>
        <p:xfrm>
          <a:off x="854051" y="511104"/>
          <a:ext cx="1375497" cy="5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CorelDRAW" r:id="rId11" imgW="885226" imgH="351540" progId="CorelDRAW.Graphic.9">
                  <p:embed/>
                </p:oleObj>
              </mc:Choice>
              <mc:Fallback>
                <p:oleObj name="CorelDRAW" r:id="rId11" imgW="885226" imgH="3515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4051" y="511104"/>
                        <a:ext cx="1375497" cy="54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/>
          </p:nvPr>
        </p:nvGraphicFramePr>
        <p:xfrm>
          <a:off x="1475656" y="1655931"/>
          <a:ext cx="6631503" cy="3471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CorelDRAW" r:id="rId13" imgW="3524424" imgH="1844910" progId="CorelDRAW.Graphic.9">
                  <p:embed/>
                </p:oleObj>
              </mc:Choice>
              <mc:Fallback>
                <p:oleObj name="CorelDRAW" r:id="rId13" imgW="3524424" imgH="184491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5656" y="1655931"/>
                        <a:ext cx="6631503" cy="3471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/>
          </p:nvPr>
        </p:nvGraphicFramePr>
        <p:xfrm>
          <a:off x="3059832" y="5595770"/>
          <a:ext cx="3327443" cy="425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CorelDRAW" r:id="rId15" imgW="2135401" imgH="272430" progId="CorelDRAW.Graphic.9">
                  <p:embed/>
                </p:oleObj>
              </mc:Choice>
              <mc:Fallback>
                <p:oleObj name="CorelDRAW" r:id="rId15" imgW="2135401" imgH="2724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59832" y="5595770"/>
                        <a:ext cx="3327443" cy="425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85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1595165" y="2269989"/>
            <a:ext cx="6133937" cy="1483456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>
                <a:solidFill>
                  <a:srgbClr val="FFF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此教材僅供兒童主日學使用，</a:t>
            </a:r>
            <a:endParaRPr lang="en-US" altLang="zh-TW" sz="3600" b="1" dirty="0">
              <a:solidFill>
                <a:srgbClr val="FFFBD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600" b="1" dirty="0">
                <a:solidFill>
                  <a:srgbClr val="FFF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未經許可，請勿轉載或翻印。</a:t>
            </a:r>
            <a:endParaRPr lang="en-US" altLang="zh-TW" sz="3600" b="1" dirty="0">
              <a:solidFill>
                <a:srgbClr val="FFFBD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81731" y="980728"/>
            <a:ext cx="69127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版權聲明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8316416" y="5949280"/>
            <a:ext cx="720725" cy="809625"/>
            <a:chOff x="8172450" y="5876925"/>
            <a:chExt cx="720725" cy="809625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4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31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1"/>
          <p:cNvSpPr>
            <a:spLocks noChangeArrowheads="1"/>
          </p:cNvSpPr>
          <p:nvPr/>
        </p:nvSpPr>
        <p:spPr bwMode="auto">
          <a:xfrm>
            <a:off x="323528" y="2300536"/>
            <a:ext cx="8496944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TW" altLang="en-US" sz="30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　　文</a:t>
            </a:r>
            <a:r>
              <a:rPr lang="zh-TW" altLang="en-US" sz="30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：約書亞記第二章，六</a:t>
            </a:r>
            <a:r>
              <a:rPr lang="en-US" altLang="zh-TW" sz="30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30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30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endParaRPr lang="en-US" altLang="zh-TW" sz="3000" b="1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30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　　的：全心仰賴神救贖的人，必蒙神的拯救。</a:t>
            </a:r>
            <a:endParaRPr lang="en-US" altLang="zh-TW" sz="3000" b="1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30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具體目標：上完本課後，學生能夠</a:t>
            </a:r>
          </a:p>
          <a:p>
            <a:pPr eaLnBrk="1" hangingPunct="1">
              <a:spcBef>
                <a:spcPts val="1200"/>
              </a:spcBef>
            </a:pPr>
            <a:r>
              <a:rPr lang="zh-TW" altLang="en-US" sz="30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    </a:t>
            </a:r>
            <a:r>
              <a:rPr lang="en-US" altLang="zh-TW" sz="30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0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將信心表現在行為上。</a:t>
            </a:r>
            <a:endParaRPr lang="en-US" altLang="zh-TW" sz="3000" b="1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30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zh-TW" altLang="en-US" sz="30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0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決志信靠耶穌，並將福音帶給家人。</a:t>
            </a:r>
          </a:p>
          <a:p>
            <a:pPr eaLnBrk="1" hangingPunct="1">
              <a:spcBef>
                <a:spcPts val="1200"/>
              </a:spcBef>
            </a:pPr>
            <a:r>
              <a:rPr lang="zh-TW" altLang="en-US" sz="30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品格主題：信心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71600" y="692696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TW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一根紅繩子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8316416" y="5949280"/>
            <a:ext cx="720725" cy="809625"/>
            <a:chOff x="8172450" y="5876925"/>
            <a:chExt cx="720725" cy="809625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2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403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7" descr="彈琴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529" y="3812611"/>
            <a:ext cx="29479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6499424" y="2806136"/>
            <a:ext cx="1698625" cy="2012950"/>
            <a:chOff x="7235825" y="1771650"/>
            <a:chExt cx="1698625" cy="2012950"/>
          </a:xfrm>
        </p:grpSpPr>
        <p:pic>
          <p:nvPicPr>
            <p:cNvPr id="82949" name="Picture 8" descr="吉他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065059">
              <a:off x="7235825" y="1989138"/>
              <a:ext cx="126682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1" name="Picture 10" descr="喇叭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50" y="2636838"/>
              <a:ext cx="762000" cy="90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2" name="Picture 11" descr="鼓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825" y="2924175"/>
              <a:ext cx="8636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95536" y="262389"/>
            <a:ext cx="251593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FFF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歡欣來敬拜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71600" y="908720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天國精兵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8316416" y="5949280"/>
            <a:ext cx="720725" cy="809625"/>
            <a:chOff x="8172450" y="5876925"/>
            <a:chExt cx="720725" cy="809625"/>
          </a:xfrm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20" name="Picture 9" descr="中主logo-紅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795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077" name="Rectangle 17"/>
          <p:cNvSpPr>
            <a:spLocks noChangeArrowheads="1"/>
          </p:cNvSpPr>
          <p:nvPr/>
        </p:nvSpPr>
        <p:spPr bwMode="auto">
          <a:xfrm>
            <a:off x="7164288" y="404813"/>
            <a:ext cx="194421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zh-TW" altLang="en-US" sz="1400" dirty="0" smtClean="0">
                <a:solidFill>
                  <a:srgbClr val="FFFFFF"/>
                </a:solidFill>
                <a:latin typeface="Broadway" pitchFamily="82" charset="0"/>
                <a:ea typeface="超研澤ＣＳ粗圓" pitchFamily="49" charset="-120"/>
              </a:rPr>
              <a:t>第一課、第二課</a:t>
            </a:r>
            <a:endParaRPr lang="zh-TW" altLang="en-US" sz="1400" i="1" dirty="0">
              <a:solidFill>
                <a:srgbClr val="FFFFFF"/>
              </a:solidFill>
              <a:latin typeface="文鼎特明" pitchFamily="49" charset="-120"/>
              <a:ea typeface="超研澤ＣＳ粗圓" pitchFamily="49" charset="-12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105411" y="6192663"/>
            <a:ext cx="720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6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標楷體" pitchFamily="65" charset="-120"/>
              </a:rPr>
              <a:t>CSSA</a:t>
            </a:r>
          </a:p>
        </p:txBody>
      </p:sp>
      <p:pic>
        <p:nvPicPr>
          <p:cNvPr id="3076" name="Picture 12" descr="中主logo-紅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1175" y="5949280"/>
            <a:ext cx="370499" cy="30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898862"/>
            <a:ext cx="3960440" cy="9463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04730">
            <a:off x="6547950" y="6384237"/>
            <a:ext cx="426383" cy="399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53178">
            <a:off x="6033593" y="6418851"/>
            <a:ext cx="381013" cy="38101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970" y="6350195"/>
            <a:ext cx="378229" cy="409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173" y="6495573"/>
            <a:ext cx="259484" cy="290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08744">
            <a:off x="5473483" y="6495573"/>
            <a:ext cx="354234" cy="245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839" y="5543012"/>
            <a:ext cx="463657" cy="427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601350">
            <a:off x="7137725" y="6375872"/>
            <a:ext cx="378229" cy="409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83354">
            <a:off x="7535648" y="6080684"/>
            <a:ext cx="313201" cy="350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5" name="物件 24"/>
          <p:cNvGraphicFramePr>
            <a:graphicFrameLocks noChangeAspect="1"/>
          </p:cNvGraphicFramePr>
          <p:nvPr>
            <p:extLst/>
          </p:nvPr>
        </p:nvGraphicFramePr>
        <p:xfrm>
          <a:off x="7640328" y="6509683"/>
          <a:ext cx="1368151" cy="28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5" name="CorelDRAW" r:id="rId11" imgW="858482" imgH="179820" progId="CorelDRAW.Graphic.9">
                  <p:embed/>
                </p:oleObj>
              </mc:Choice>
              <mc:Fallback>
                <p:oleObj name="CorelDRAW" r:id="rId11" imgW="858482" imgH="17982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40328" y="6509683"/>
                        <a:ext cx="1368151" cy="285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3832674" y="405624"/>
          <a:ext cx="1927049" cy="516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6" name="CorelDRAW" r:id="rId13" imgW="2064896" imgH="554040" progId="CorelDRAW.Graphic.9">
                  <p:embed/>
                </p:oleObj>
              </mc:Choice>
              <mc:Fallback>
                <p:oleObj name="CorelDRAW" r:id="rId13" imgW="2064896" imgH="5540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32674" y="405624"/>
                        <a:ext cx="1927049" cy="516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/>
          </p:nvPr>
        </p:nvGraphicFramePr>
        <p:xfrm>
          <a:off x="506727" y="664095"/>
          <a:ext cx="582693" cy="20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" name="CorelDRAW" r:id="rId15" imgW="544588" imgH="189540" progId="CorelDRAW.Graphic.9">
                  <p:embed/>
                </p:oleObj>
              </mc:Choice>
              <mc:Fallback>
                <p:oleObj name="CorelDRAW" r:id="rId15" imgW="544588" imgH="1895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6727" y="664095"/>
                        <a:ext cx="582693" cy="20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/>
          </p:nvPr>
        </p:nvGraphicFramePr>
        <p:xfrm>
          <a:off x="179512" y="1268760"/>
          <a:ext cx="4234119" cy="435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8" name="CorelDRAW" r:id="rId17" imgW="5890249" imgH="6062310" progId="CorelDRAW.Graphic.9">
                  <p:embed/>
                </p:oleObj>
              </mc:Choice>
              <mc:Fallback>
                <p:oleObj name="CorelDRAW" r:id="rId17" imgW="5890249" imgH="606231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9512" y="1268760"/>
                        <a:ext cx="4234119" cy="4358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/>
          </p:nvPr>
        </p:nvGraphicFramePr>
        <p:xfrm>
          <a:off x="4704054" y="1260998"/>
          <a:ext cx="4273220" cy="291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" name="CorelDRAW" r:id="rId19" imgW="5890249" imgH="4014900" progId="CorelDRAW.Graphic.9">
                  <p:embed/>
                </p:oleObj>
              </mc:Choice>
              <mc:Fallback>
                <p:oleObj name="CorelDRAW" r:id="rId19" imgW="5890249" imgH="401490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04054" y="1260998"/>
                        <a:ext cx="4273220" cy="291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27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395536" y="1988840"/>
            <a:ext cx="842493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老師先將水倒滿所有水杯至杯口。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學生分組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，一組約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。每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組預估在水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不滿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出來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的情況下，最多可以放幾枚迴紋針進水杯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並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請老師記錄下每組預估的數量。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各組學生輪流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將迴紋針放入水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杯，數放入幾枚。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記錄每組最後放入多少迴紋針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遊戲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結束，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請學生分享當他們發現居然可以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那麼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多迴紋針的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感覺。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8316416" y="5949280"/>
            <a:ext cx="720725" cy="809625"/>
            <a:chOff x="8172450" y="5876925"/>
            <a:chExt cx="720725" cy="809625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2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95536" y="262389"/>
            <a:ext cx="251593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FFF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破冰樂遊戲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71600" y="908720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神奇的水杯</a:t>
            </a:r>
          </a:p>
        </p:txBody>
      </p:sp>
    </p:spTree>
    <p:extLst>
      <p:ext uri="{BB962C8B-B14F-4D97-AF65-F5344CB8AC3E}">
        <p14:creationId xmlns:p14="http://schemas.microsoft.com/office/powerpoint/2010/main" val="410116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看聖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104" y="2852936"/>
            <a:ext cx="3963760" cy="240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95536" y="262389"/>
            <a:ext cx="251593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rgbClr val="FFF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聖經話匣子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71600" y="908720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＜戲劇</a:t>
            </a:r>
            <a:r>
              <a:rPr lang="zh-TW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＞探子</a:t>
            </a:r>
            <a:r>
              <a:rPr lang="zh-TW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奇遇記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8316416" y="5949280"/>
            <a:ext cx="720725" cy="809625"/>
            <a:chOff x="8172450" y="5876925"/>
            <a:chExt cx="720725" cy="809625"/>
          </a:xfrm>
        </p:grpSpPr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20" name="Picture 9" descr="中主logo-紅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172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F9933"/>
              </a:gs>
              <a:gs pos="56000">
                <a:srgbClr val="FFFFCC"/>
              </a:gs>
              <a:gs pos="22000">
                <a:srgbClr val="FFFFCC"/>
              </a:gs>
              <a:gs pos="98165">
                <a:srgbClr val="FF9933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en-US" altLang="zh-TW" sz="2800" b="1" dirty="0" smtClean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zh-TW" sz="28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要攻取應許之地不是一件容易的事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約書亞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雖然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有作戰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的經驗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但是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他仍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小心翼翼，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他先差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派兩個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探子到耶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利哥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城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316416" y="5949280"/>
            <a:ext cx="720725" cy="809625"/>
            <a:chOff x="8172450" y="5876925"/>
            <a:chExt cx="720725" cy="809625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9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388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996"/>
            <a:ext cx="9144000" cy="628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64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98165">
                <a:srgbClr val="FFFBD5"/>
              </a:gs>
            </a:gsLst>
            <a:lin ang="5400000" scaled="0"/>
            <a:tileRect/>
          </a:gradFill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zh-TW" altLang="en-US" sz="24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一群士兵在喇合家的門外急促地敲門，驚動了喇合和兩個探子</a:t>
            </a:r>
            <a:r>
              <a:rPr lang="en-US" altLang="zh-TW" sz="24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24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8247"/>
            <a:ext cx="9144000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9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至理名言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至理名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5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3697</TotalTime>
  <Words>173</Words>
  <Application>Microsoft Office PowerPoint</Application>
  <PresentationFormat>如螢幕大小 (4:3)</PresentationFormat>
  <Paragraphs>45</Paragraphs>
  <Slides>13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5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30" baseType="lpstr">
      <vt:lpstr>文鼎特明</vt:lpstr>
      <vt:lpstr>超研澤ＣＳ粗圓</vt:lpstr>
      <vt:lpstr>微軟正黑體</vt:lpstr>
      <vt:lpstr>新細明體</vt:lpstr>
      <vt:lpstr>標楷體</vt:lpstr>
      <vt:lpstr>Arial</vt:lpstr>
      <vt:lpstr>Broadway</vt:lpstr>
      <vt:lpstr>Century Gothic</vt:lpstr>
      <vt:lpstr>Monotype Corsiva</vt:lpstr>
      <vt:lpstr>Trebuchet MS</vt:lpstr>
      <vt:lpstr>Wingdings 2</vt:lpstr>
      <vt:lpstr>預設簡報設計</vt:lpstr>
      <vt:lpstr>1_預設簡報設計</vt:lpstr>
      <vt:lpstr>2_預設簡報設計</vt:lpstr>
      <vt:lpstr>至理名言</vt:lpstr>
      <vt:lpstr>3_預設簡報設計</vt:lpstr>
      <vt:lpstr>CorelDRAW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SYNNEX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minghua</cp:lastModifiedBy>
  <cp:revision>295</cp:revision>
  <dcterms:created xsi:type="dcterms:W3CDTF">2009-10-22T02:43:58Z</dcterms:created>
  <dcterms:modified xsi:type="dcterms:W3CDTF">2022-07-01T03:30:18Z</dcterms:modified>
</cp:coreProperties>
</file>