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  <p:sldMasterId id="2147483776" r:id="rId3"/>
    <p:sldMasterId id="2147484130" r:id="rId4"/>
  </p:sldMasterIdLst>
  <p:sldIdLst>
    <p:sldId id="287" r:id="rId5"/>
    <p:sldId id="261" r:id="rId6"/>
    <p:sldId id="262" r:id="rId7"/>
    <p:sldId id="300" r:id="rId8"/>
    <p:sldId id="293" r:id="rId9"/>
    <p:sldId id="295" r:id="rId10"/>
    <p:sldId id="296" r:id="rId11"/>
    <p:sldId id="289" r:id="rId12"/>
    <p:sldId id="294" r:id="rId13"/>
    <p:sldId id="299" r:id="rId14"/>
    <p:sldId id="280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D5"/>
    <a:srgbClr val="CC6600"/>
    <a:srgbClr val="FF9933"/>
    <a:srgbClr val="FFFFCC"/>
    <a:srgbClr val="FFCC99"/>
    <a:srgbClr val="0000CC"/>
    <a:srgbClr val="CC99FF"/>
    <a:srgbClr val="FFCCFF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8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A786-0BB2-4000-84AF-8CFF11E190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76BF-4024-41F5-9D2E-566CD937B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21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C00B-4BFA-4B92-AE7B-1A704197B8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9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FE59-88A4-4BE3-A857-61EF2C01A8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05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474-3B42-491B-8103-BE135007E0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BABA786-0BB2-4000-84AF-8CFF11E190C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29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FE59-88A4-4BE3-A857-61EF2C01A8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10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A89A474-3B42-491B-8103-BE135007E0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81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C143446-5118-4ABC-8FC5-99DCBB7BA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5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4471AE7-07B2-49F2-B660-EB41CE9E94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25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E19D4-4ED7-465E-8B7D-2BB8DDC320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13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3446-5118-4ABC-8FC5-99DCBB7BA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4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21B2-FB67-4C50-92C4-6C96F4D26E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19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2D579-0A43-4677-90D5-9364179882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0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E284FEB-571B-4122-9F0B-651873A530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51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4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5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294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25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526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6BF-4024-41F5-9D2E-566CD937BA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32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0C00B-4BFA-4B92-AE7B-1A704197B8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53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AE7-07B2-49F2-B660-EB41CE9E94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5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19D4-4ED7-465E-8B7D-2BB8DDC320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21B2-FB67-4C50-92C4-6C96F4D26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9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D579-0A43-4677-90D5-936417988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4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4FEB-571B-4122-9F0B-651873A530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2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EF58FA-87DB-4281-B125-7428949839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3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3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82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29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11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2.emf"/><Relationship Id="rId3" Type="http://schemas.openxmlformats.org/officeDocument/2006/relationships/image" Target="../media/image15.jpeg"/><Relationship Id="rId21" Type="http://schemas.openxmlformats.org/officeDocument/2006/relationships/oleObject" Target="../embeddings/oleObject6.bin"/><Relationship Id="rId7" Type="http://schemas.openxmlformats.org/officeDocument/2006/relationships/image" Target="../media/image19.emf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10.emf"/><Relationship Id="rId22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" y="0"/>
            <a:ext cx="9134506" cy="6848463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043608" y="1268760"/>
            <a:ext cx="720725" cy="590550"/>
            <a:chOff x="8316913" y="6151563"/>
            <a:chExt cx="720725" cy="59055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2055" name="Picture 9" descr="中主logo-紅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3638" y="3789040"/>
            <a:ext cx="91217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－逾越</a:t>
            </a:r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節日－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448" y="1437828"/>
            <a:ext cx="3744416" cy="225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144015" y="476672"/>
          <a:ext cx="8676457" cy="592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CorelDRAW" r:id="rId3" imgW="5600126" imgH="3639060" progId="CorelDRAW.Graphic.9">
                  <p:embed/>
                </p:oleObj>
              </mc:Choice>
              <mc:Fallback>
                <p:oleObj name="CorelDRAW" r:id="rId3" imgW="5600126" imgH="36390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015" y="476672"/>
                        <a:ext cx="8676457" cy="5922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827584" y="1121110"/>
          <a:ext cx="7719248" cy="47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CorelDRAW" r:id="rId5" imgW="4347249" imgH="2678670" progId="CorelDRAW.Graphic.9">
                  <p:embed/>
                </p:oleObj>
              </mc:Choice>
              <mc:Fallback>
                <p:oleObj name="CorelDRAW" r:id="rId5" imgW="4347249" imgH="267867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121110"/>
                        <a:ext cx="7719248" cy="475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7588854" y="902828"/>
          <a:ext cx="1565275" cy="58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CorelDRAW" r:id="rId7" imgW="1565691" imgH="436590" progId="CorelDRAW.Graphic.9">
                  <p:embed/>
                </p:oleObj>
              </mc:Choice>
              <mc:Fallback>
                <p:oleObj name="CorelDRAW" r:id="rId7" imgW="1565691" imgH="43659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88854" y="902828"/>
                        <a:ext cx="1565275" cy="581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-7520" y="5452711"/>
          <a:ext cx="2491288" cy="58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CorelDRAW" r:id="rId9" imgW="1565691" imgH="436590" progId="CorelDRAW.Graphic.9">
                  <p:embed/>
                </p:oleObj>
              </mc:Choice>
              <mc:Fallback>
                <p:oleObj name="CorelDRAW" r:id="rId9" imgW="1565691" imgH="43659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7520" y="5452711"/>
                        <a:ext cx="2491288" cy="581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/>
          </p:nvPr>
        </p:nvGraphicFramePr>
        <p:xfrm>
          <a:off x="268825" y="5587866"/>
          <a:ext cx="1952399" cy="3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CorelDRAW" r:id="rId10" imgW="1134018" imgH="183060" progId="CorelDRAW.Graphic.9">
                  <p:embed/>
                </p:oleObj>
              </mc:Choice>
              <mc:Fallback>
                <p:oleObj name="CorelDRAW" r:id="rId10" imgW="1134018" imgH="1830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8825" y="5587866"/>
                        <a:ext cx="1952399" cy="314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7797827" y="1010613"/>
          <a:ext cx="8858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CorelDRAW" r:id="rId12" imgW="885226" imgH="351540" progId="CorelDRAW.Graphic.9">
                  <p:embed/>
                </p:oleObj>
              </mc:Choice>
              <mc:Fallback>
                <p:oleObj name="CorelDRAW" r:id="rId12" imgW="885226" imgH="351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97827" y="1010613"/>
                        <a:ext cx="885825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1475656" y="1820467"/>
          <a:ext cx="6576228" cy="326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CorelDRAW" r:id="rId14" imgW="3793207" imgH="1882710" progId="CorelDRAW.Graphic.9">
                  <p:embed/>
                </p:oleObj>
              </mc:Choice>
              <mc:Fallback>
                <p:oleObj name="CorelDRAW" r:id="rId14" imgW="3793207" imgH="18827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656" y="1820467"/>
                        <a:ext cx="6576228" cy="3264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3779912" y="5394221"/>
          <a:ext cx="2304256" cy="33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CorelDRAW" r:id="rId16" imgW="1855003" imgH="273510" progId="CorelDRAW.Graphic.9">
                  <p:embed/>
                </p:oleObj>
              </mc:Choice>
              <mc:Fallback>
                <p:oleObj name="CorelDRAW" r:id="rId16" imgW="1855003" imgH="2735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79912" y="5394221"/>
                        <a:ext cx="2304256" cy="339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5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4136" y="2239892"/>
            <a:ext cx="6172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606862" y="3555896"/>
            <a:ext cx="6133937" cy="165618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此教材僅供兒童主日學使用，</a:t>
            </a:r>
            <a:endParaRPr lang="en-US" altLang="zh-TW" sz="3600" b="1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未經許可，請勿轉載或翻印。</a:t>
            </a:r>
            <a:endParaRPr lang="en-US" altLang="zh-TW" sz="3600" b="1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7596336" y="5602833"/>
            <a:ext cx="720725" cy="809625"/>
            <a:chOff x="8172450" y="5876925"/>
            <a:chExt cx="720725" cy="809625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2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1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"/>
          <p:cNvSpPr>
            <a:spLocks noChangeArrowheads="1"/>
          </p:cNvSpPr>
          <p:nvPr/>
        </p:nvSpPr>
        <p:spPr bwMode="auto">
          <a:xfrm>
            <a:off x="755576" y="2456016"/>
            <a:ext cx="7776864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sz="2800" b="1" baseline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　　文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：創世記廿六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2800" b="1" baseline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　　的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：明白唯有信靠耶穌基督才能逃過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將來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的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審判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800" b="1" baseline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</a:t>
            </a:r>
            <a:r>
              <a:rPr lang="zh-TW" altLang="en-US" sz="2800" b="1" baseline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完本課後，學生能夠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    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記念神拯救我們脫離罪的捆綁。</a:t>
            </a:r>
            <a:endParaRPr lang="en-US" altLang="zh-TW" sz="28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過年時記念神的恩典。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2800" b="1" baseline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品格主題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：信靠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43608" y="1363415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逾越節日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7596336" y="5602833"/>
            <a:ext cx="720725" cy="809625"/>
            <a:chOff x="8172450" y="5876925"/>
            <a:chExt cx="720725" cy="809625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0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4037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7" descr="彈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29" y="3812611"/>
            <a:ext cx="29479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499424" y="2806136"/>
            <a:ext cx="1698625" cy="2012950"/>
            <a:chOff x="7235825" y="1771650"/>
            <a:chExt cx="1698625" cy="2012950"/>
          </a:xfrm>
        </p:grpSpPr>
        <p:pic>
          <p:nvPicPr>
            <p:cNvPr id="82949" name="Picture 8" descr="吉他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065059">
              <a:off x="7235825" y="1989138"/>
              <a:ext cx="12668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1" name="Picture 10" descr="喇叭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2636838"/>
              <a:ext cx="762000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11" descr="鼓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2924175"/>
              <a:ext cx="8636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7584" y="620688"/>
            <a:ext cx="251593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歡欣來敬拜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43608" y="1363415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一步兩個腳印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7596336" y="5602833"/>
            <a:ext cx="720725" cy="809625"/>
            <a:chOff x="8172450" y="5876925"/>
            <a:chExt cx="720725" cy="809625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9" name="Picture 9" descr="中主logo-紅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95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7164288" y="404813"/>
            <a:ext cx="194421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en-US" sz="1400" dirty="0" smtClean="0">
                <a:solidFill>
                  <a:srgbClr val="FFFFFF"/>
                </a:solidFill>
                <a:latin typeface="Broadway" pitchFamily="82" charset="0"/>
                <a:ea typeface="超研澤ＣＳ粗圓" pitchFamily="49" charset="-120"/>
              </a:rPr>
              <a:t>第一課、第十一課</a:t>
            </a:r>
            <a:endParaRPr lang="zh-TW" altLang="en-US" sz="1400" i="1" dirty="0">
              <a:solidFill>
                <a:srgbClr val="FFFFFF"/>
              </a:solidFill>
              <a:latin typeface="文鼎特明" pitchFamily="49" charset="-120"/>
              <a:ea typeface="超研澤ＣＳ粗圓" pitchFamily="49" charset="-12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105411" y="6192663"/>
            <a:ext cx="720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標楷體" pitchFamily="65" charset="-120"/>
              </a:rPr>
              <a:t>CSSA</a:t>
            </a:r>
          </a:p>
        </p:txBody>
      </p:sp>
      <p:pic>
        <p:nvPicPr>
          <p:cNvPr id="3076" name="Picture 12" descr="中主logo-紅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175" y="5949280"/>
            <a:ext cx="370499" cy="3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98862"/>
            <a:ext cx="3960440" cy="946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4730">
            <a:off x="6547950" y="6384237"/>
            <a:ext cx="426383" cy="399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53178">
            <a:off x="6033593" y="6418851"/>
            <a:ext cx="381013" cy="3810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970" y="6350195"/>
            <a:ext cx="378229" cy="409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173" y="6495573"/>
            <a:ext cx="259484" cy="290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08744">
            <a:off x="5473483" y="6495573"/>
            <a:ext cx="354234" cy="245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839" y="5543012"/>
            <a:ext cx="463657" cy="427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01350">
            <a:off x="7137725" y="6375872"/>
            <a:ext cx="378229" cy="409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83354">
            <a:off x="7535648" y="6080684"/>
            <a:ext cx="313201" cy="35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7967502" y="6495573"/>
          <a:ext cx="1057843" cy="22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CorelDRAW" r:id="rId11" imgW="868477" imgH="183060" progId="CorelDRAW.Graphic.9">
                  <p:embed/>
                </p:oleObj>
              </mc:Choice>
              <mc:Fallback>
                <p:oleObj name="CorelDRAW" r:id="rId11" imgW="868477" imgH="1830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67502" y="6495573"/>
                        <a:ext cx="1057843" cy="222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384469" y="703792"/>
          <a:ext cx="677084" cy="237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CorelDRAW" r:id="rId13" imgW="538375" imgH="189540" progId="CorelDRAW.Graphic.9">
                  <p:embed/>
                </p:oleObj>
              </mc:Choice>
              <mc:Fallback>
                <p:oleObj name="CorelDRAW" r:id="rId13" imgW="538375" imgH="189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4469" y="703792"/>
                        <a:ext cx="677084" cy="237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2841245" y="427567"/>
          <a:ext cx="32623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CorelDRAW" r:id="rId15" imgW="3262936" imgH="552150" progId="CorelDRAW.Graphic.9">
                  <p:embed/>
                </p:oleObj>
              </mc:Choice>
              <mc:Fallback>
                <p:oleObj name="CorelDRAW" r:id="rId15" imgW="3262936" imgH="55215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41245" y="427567"/>
                        <a:ext cx="326231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/>
          </p:nvPr>
        </p:nvGraphicFramePr>
        <p:xfrm>
          <a:off x="278987" y="1242580"/>
          <a:ext cx="4141927" cy="437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CorelDRAW" r:id="rId17" imgW="5895111" imgH="6222690" progId="CorelDRAW.Graphic.9">
                  <p:embed/>
                </p:oleObj>
              </mc:Choice>
              <mc:Fallback>
                <p:oleObj name="CorelDRAW" r:id="rId17" imgW="5895111" imgH="622269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8987" y="1242580"/>
                        <a:ext cx="4141927" cy="4372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/>
          </p:nvPr>
        </p:nvGraphicFramePr>
        <p:xfrm>
          <a:off x="4797456" y="1290302"/>
          <a:ext cx="4083725" cy="209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CorelDRAW" r:id="rId19" imgW="5892950" imgH="3024000" progId="CorelDRAW.Graphic.9">
                  <p:embed/>
                </p:oleObj>
              </mc:Choice>
              <mc:Fallback>
                <p:oleObj name="CorelDRAW" r:id="rId19" imgW="5892950" imgH="302400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7456" y="1290302"/>
                        <a:ext cx="4083725" cy="2095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/>
          <p:cNvGraphicFramePr>
            <a:graphicFrameLocks noChangeAspect="1"/>
          </p:cNvGraphicFramePr>
          <p:nvPr>
            <p:extLst/>
          </p:nvPr>
        </p:nvGraphicFramePr>
        <p:xfrm>
          <a:off x="1542993" y="5842717"/>
          <a:ext cx="5858818" cy="31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CorelDRAW" r:id="rId21" imgW="4896970" imgH="267030" progId="CorelDRAW.Graphic.9">
                  <p:embed/>
                </p:oleObj>
              </mc:Choice>
              <mc:Fallback>
                <p:oleObj name="CorelDRAW" r:id="rId21" imgW="4896970" imgH="2670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42993" y="5842717"/>
                        <a:ext cx="5858818" cy="31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57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467420" y="1812300"/>
            <a:ext cx="82090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預備餅乾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（或其他可以疊高的食品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分成幾組，每組約三至四人一起疊餅乾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互相協助。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五分鐘內將餅乾疊得最高者獲勝。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遊戲結束，各組可一同吃完自己疊的餅乾。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7596336" y="5602833"/>
            <a:ext cx="720725" cy="809625"/>
            <a:chOff x="8172450" y="5876925"/>
            <a:chExt cx="720725" cy="809625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2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7584" y="620688"/>
            <a:ext cx="251593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破冰樂遊戲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43608" y="1363415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疊疊樂</a:t>
            </a:r>
          </a:p>
        </p:txBody>
      </p:sp>
    </p:spTree>
    <p:extLst>
      <p:ext uri="{BB962C8B-B14F-4D97-AF65-F5344CB8AC3E}">
        <p14:creationId xmlns:p14="http://schemas.microsoft.com/office/powerpoint/2010/main" val="410116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看聖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884435"/>
            <a:ext cx="3963760" cy="24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7596336" y="5602833"/>
            <a:ext cx="720725" cy="809625"/>
            <a:chOff x="8172450" y="5876925"/>
            <a:chExt cx="720725" cy="809625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2" name="Picture 9" descr="中主logo-紅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27584" y="620688"/>
            <a:ext cx="251593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聖經話匣子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3608" y="1363415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過新年</a:t>
            </a:r>
          </a:p>
        </p:txBody>
      </p:sp>
    </p:spTree>
    <p:extLst>
      <p:ext uri="{BB962C8B-B14F-4D97-AF65-F5344CB8AC3E}">
        <p14:creationId xmlns:p14="http://schemas.microsoft.com/office/powerpoint/2010/main" val="137172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9933"/>
              </a:gs>
              <a:gs pos="42000">
                <a:srgbClr val="FFFFCC"/>
              </a:gs>
              <a:gs pos="22000">
                <a:srgbClr val="FFFFCC"/>
              </a:gs>
              <a:gs pos="98165">
                <a:srgbClr val="FF993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zh-TW" sz="28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華人有農曆新年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猶太節期中與農曆新年相似的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就是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596336" y="5602833"/>
            <a:ext cx="720725" cy="809625"/>
            <a:chOff x="8172450" y="5876925"/>
            <a:chExt cx="720725" cy="809625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1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88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-4287" y="-22461"/>
            <a:ext cx="9144000" cy="6907845"/>
          </a:xfrm>
          <a:prstGeom prst="rect">
            <a:avLst/>
          </a:prstGeom>
          <a:solidFill>
            <a:srgbClr val="FFFBD5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90C226"/>
              </a:buClr>
              <a:buNone/>
            </a:pPr>
            <a:endParaRPr kumimoji="0" lang="en-US" altLang="zh-TW" sz="1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auto">
              <a:spcBef>
                <a:spcPts val="0"/>
              </a:spcBef>
              <a:buClr>
                <a:srgbClr val="90C226"/>
              </a:buClr>
              <a:buNone/>
            </a:pPr>
            <a:endParaRPr kumimoji="0" lang="en-US" altLang="zh-TW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260648"/>
            <a:ext cx="9148763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7596336" y="5602833"/>
            <a:ext cx="720725" cy="809625"/>
            <a:chOff x="8172450" y="5876925"/>
            <a:chExt cx="720725" cy="809625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2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7584" y="620688"/>
            <a:ext cx="251593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金句大祕笈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43608" y="1363415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過逾越節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67420" y="1782683"/>
            <a:ext cx="82090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預備一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盤捏碎的無酵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餅。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請學生圍著圓圈而坐，隨著音樂奏起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，一邊傳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無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酵餅，一邊唱歌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當音樂一停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停止傳遞，拿到無酵餅的人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品嚐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小片無酵餅，然後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背誦金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傳遞幾次，直到大家背熟金句。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992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3598</TotalTime>
  <Words>133</Words>
  <Application>Microsoft Office PowerPoint</Application>
  <PresentationFormat>如螢幕大小 (4:3)</PresentationFormat>
  <Paragraphs>44</Paragraphs>
  <Slides>11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6" baseType="lpstr">
      <vt:lpstr>文鼎特明</vt:lpstr>
      <vt:lpstr>超研澤ＣＳ粗圓</vt:lpstr>
      <vt:lpstr>微軟正黑體</vt:lpstr>
      <vt:lpstr>新細明體</vt:lpstr>
      <vt:lpstr>標楷體</vt:lpstr>
      <vt:lpstr>Arial</vt:lpstr>
      <vt:lpstr>Broadway</vt:lpstr>
      <vt:lpstr>Century Gothic</vt:lpstr>
      <vt:lpstr>Monotype Corsiva</vt:lpstr>
      <vt:lpstr>Wingdings 3</vt:lpstr>
      <vt:lpstr>預設簡報設計</vt:lpstr>
      <vt:lpstr>1_預設簡報設計</vt:lpstr>
      <vt:lpstr>2_預設簡報設計</vt:lpstr>
      <vt:lpstr>絲縷</vt:lpstr>
      <vt:lpstr>CorelDRAW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版權聲明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minghua</cp:lastModifiedBy>
  <cp:revision>263</cp:revision>
  <dcterms:created xsi:type="dcterms:W3CDTF">2009-10-22T02:43:58Z</dcterms:created>
  <dcterms:modified xsi:type="dcterms:W3CDTF">2022-03-21T09:25:39Z</dcterms:modified>
</cp:coreProperties>
</file>