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3776" r:id="rId3"/>
    <p:sldMasterId id="2147484274" r:id="rId4"/>
  </p:sldMasterIdLst>
  <p:sldIdLst>
    <p:sldId id="287" r:id="rId5"/>
    <p:sldId id="261" r:id="rId6"/>
    <p:sldId id="262" r:id="rId7"/>
    <p:sldId id="300" r:id="rId8"/>
    <p:sldId id="293" r:id="rId9"/>
    <p:sldId id="295" r:id="rId10"/>
    <p:sldId id="289" r:id="rId11"/>
    <p:sldId id="296" r:id="rId12"/>
    <p:sldId id="290" r:id="rId13"/>
    <p:sldId id="299" r:id="rId14"/>
    <p:sldId id="301" r:id="rId15"/>
    <p:sldId id="280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80"/>
    <a:srgbClr val="005250"/>
    <a:srgbClr val="33CC33"/>
    <a:srgbClr val="00CC66"/>
    <a:srgbClr val="003399"/>
    <a:srgbClr val="66CCFF"/>
    <a:srgbClr val="0066CC"/>
    <a:srgbClr val="4F81B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8" autoAdjust="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9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3568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137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1241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7132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8214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8786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6532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959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4327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3252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1159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2619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17998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6862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03608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181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8938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08653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24330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2">
              <a:lumMod val="60000"/>
              <a:lumOff val="4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44490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5955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52305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6840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0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2.jpeg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2.emf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316913" y="6434138"/>
            <a:ext cx="720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TW" sz="1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2055" name="Picture 9" descr="中主logo-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900" y="61515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5536" y="5906850"/>
            <a:ext cx="7911405" cy="769441"/>
          </a:xfrm>
          <a:prstGeom prst="rect">
            <a:avLst/>
          </a:prstGeom>
          <a:solidFill>
            <a:schemeClr val="bg1"/>
          </a:solidFill>
          <a:ln w="34925" cap="rnd" cmpd="dbl"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約書亞</a:t>
            </a:r>
            <a:r>
              <a:rPr lang="zh-TW" altLang="en-US" sz="4400" b="1" dirty="0" smtClean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全家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服事眾人表率－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93713"/>
            <a:ext cx="5491163" cy="404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075" y="2716213"/>
            <a:ext cx="4506913" cy="307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2843808" y="777478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4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學像約書亞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627784" y="1634311"/>
            <a:ext cx="644420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600"/>
              </a:spcBef>
            </a:pPr>
            <a:r>
              <a:rPr lang="zh-TW" altLang="en-US" sz="3200" b="1" dirty="0" smtClean="0">
                <a:solidFill>
                  <a:prstClr val="white">
                    <a:lumMod val="9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180000">
              <a:spcBef>
                <a:spcPts val="600"/>
              </a:spcBef>
            </a:pP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請一位自願的學生站出來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全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班，當作約書亞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對以色列百姓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說話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由他背誦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出本課金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句。</a:t>
            </a:r>
            <a:endParaRPr lang="en-US" altLang="zh-TW" sz="3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>
              <a:spcBef>
                <a:spcPts val="600"/>
              </a:spcBef>
            </a:pP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以此方式，讓每位學生都有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輪流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擔任約書亞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，向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大家提出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個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選擇的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挑戰。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>
              <a:spcBef>
                <a:spcPts val="600"/>
              </a:spcBef>
            </a:pP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3345" y="908720"/>
            <a:ext cx="2126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金句大秘笈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72400" y="5877272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38361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-1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orelDRAW" r:id="rId3" imgW="5855672" imgH="4111560" progId="CorelDRAW.Graphic.9">
                  <p:embed/>
                </p:oleObj>
              </mc:Choice>
              <mc:Fallback>
                <p:oleObj name="CorelDRAW" r:id="rId3" imgW="5855672" imgH="41115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91440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6660232" y="476672"/>
          <a:ext cx="2105322" cy="101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orelDRAW" r:id="rId5" imgW="1327974" imgH="642330" progId="CorelDRAW.Graphic.9">
                  <p:embed/>
                </p:oleObj>
              </mc:Choice>
              <mc:Fallback>
                <p:oleObj name="CorelDRAW" r:id="rId5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232" y="476672"/>
                        <a:ext cx="2105322" cy="101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827584" y="1121110"/>
          <a:ext cx="7719248" cy="47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orelDRAW" r:id="rId7" imgW="4347249" imgH="2678670" progId="CorelDRAW.Graphic.9">
                  <p:embed/>
                </p:oleObj>
              </mc:Choice>
              <mc:Fallback>
                <p:oleObj name="CorelDRAW" r:id="rId7" imgW="4347249" imgH="267867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1121110"/>
                        <a:ext cx="7719248" cy="475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7015049" y="620688"/>
          <a:ext cx="1531783" cy="60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orelDRAW" r:id="rId9" imgW="885226" imgH="351540" progId="CorelDRAW.Graphic.9">
                  <p:embed/>
                </p:oleObj>
              </mc:Choice>
              <mc:Fallback>
                <p:oleObj name="CorelDRAW" r:id="rId9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5049" y="620688"/>
                        <a:ext cx="1531783" cy="60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1259632" y="1763396"/>
          <a:ext cx="7240695" cy="324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orelDRAW" r:id="rId11" imgW="4513921" imgH="2026350" progId="CorelDRAW.Graphic.9">
                  <p:embed/>
                </p:oleObj>
              </mc:Choice>
              <mc:Fallback>
                <p:oleObj name="CorelDRAW" r:id="rId11" imgW="4513921" imgH="202635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9632" y="1763396"/>
                        <a:ext cx="7240695" cy="3249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827584" y="6225743"/>
          <a:ext cx="1403967" cy="29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orelDRAW" r:id="rId13" imgW="864425" imgH="183330" progId="CorelDRAW.Graphic.9">
                  <p:embed/>
                </p:oleObj>
              </mc:Choice>
              <mc:Fallback>
                <p:oleObj name="CorelDRAW" r:id="rId13" imgW="864425" imgH="183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584" y="6225743"/>
                        <a:ext cx="1403967" cy="29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 descr="中主logo-紅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25743"/>
            <a:ext cx="394908" cy="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2964754" y="5301208"/>
          <a:ext cx="3444907" cy="3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orelDRAW" r:id="rId16" imgW="2396890" imgH="273510" progId="CorelDRAW.Graphic.9">
                  <p:embed/>
                </p:oleObj>
              </mc:Choice>
              <mc:Fallback>
                <p:oleObj name="CorelDRAW" r:id="rId16" imgW="2396890" imgH="2735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64754" y="5301208"/>
                        <a:ext cx="3444907" cy="3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4876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6172200" cy="86409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205272" y="2492896"/>
            <a:ext cx="6840760" cy="1584176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40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40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755576" y="1845405"/>
            <a:ext cx="817184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：約書亞記廿三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、廿四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的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：認識神是至高無上，值得我們全心事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奉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祂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完本課後，學生能夠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用堅定的信心倚靠神。</a:t>
            </a:r>
            <a:endParaRPr lang="en-US" altLang="zh-TW" sz="2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願意全心全意服事神。</a:t>
            </a:r>
            <a:endParaRPr lang="zh-TW" altLang="en-US" sz="2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：慎重</a:t>
            </a:r>
            <a:endParaRPr lang="zh-TW" altLang="en-US" sz="2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9552" y="836712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約書亞</a:t>
            </a:r>
            <a:r>
              <a:rPr lang="zh-TW" altLang="en-US" sz="4000" b="1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全家服事眾人表率</a:t>
            </a:r>
            <a:endParaRPr lang="zh-TW" altLang="en-US" sz="4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0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758" y="4033269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516216" y="2949810"/>
            <a:ext cx="1800697" cy="213391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2699792" y="2043125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5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效法約書亞</a:t>
            </a:r>
            <a:endParaRPr lang="zh-TW" altLang="en-US" sz="5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3345" y="961564"/>
            <a:ext cx="2126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7308305" y="404813"/>
            <a:ext cx="18002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第二課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05411" y="6192663"/>
            <a:ext cx="72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3076" name="Picture 12" descr="中主logo-紅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175" y="5949280"/>
            <a:ext cx="370499" cy="3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98862"/>
            <a:ext cx="3960440" cy="946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4730">
            <a:off x="6547950" y="6384237"/>
            <a:ext cx="426383" cy="399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53178">
            <a:off x="6033593" y="6418851"/>
            <a:ext cx="381013" cy="3810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970" y="6350195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173" y="6495573"/>
            <a:ext cx="259484" cy="290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08744">
            <a:off x="5473483" y="6495573"/>
            <a:ext cx="354234" cy="245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7357" y="5589157"/>
            <a:ext cx="463657" cy="427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01350">
            <a:off x="7137725" y="6375872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7849469" y="6506342"/>
          <a:ext cx="1170997" cy="24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orelDRAW" r:id="rId11" imgW="864425" imgH="183330" progId="CorelDRAW.Graphic.9">
                  <p:embed/>
                </p:oleObj>
              </mc:Choice>
              <mc:Fallback>
                <p:oleObj name="CorelDRAW" r:id="rId11" imgW="864425" imgH="183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49469" y="6506342"/>
                        <a:ext cx="1170997" cy="247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467543" y="620689"/>
          <a:ext cx="909469" cy="26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orelDRAW" r:id="rId13" imgW="652641" imgH="189540" progId="CorelDRAW.Graphic.9">
                  <p:embed/>
                </p:oleObj>
              </mc:Choice>
              <mc:Fallback>
                <p:oleObj name="CorelDRAW" r:id="rId13" imgW="652641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7543" y="620689"/>
                        <a:ext cx="909469" cy="26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2904314" y="404705"/>
          <a:ext cx="3033202" cy="6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orelDRAW" r:id="rId15" imgW="2672155" imgH="546480" progId="CorelDRAW.Graphic.9">
                  <p:embed/>
                </p:oleObj>
              </mc:Choice>
              <mc:Fallback>
                <p:oleObj name="CorelDRAW" r:id="rId15" imgW="2672155" imgH="54648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04314" y="404705"/>
                        <a:ext cx="3033202" cy="619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419887" y="1449280"/>
          <a:ext cx="4021953" cy="413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orelDRAW" r:id="rId17" imgW="5897542" imgH="6070140" progId="CorelDRAW.Graphic.9">
                  <p:embed/>
                </p:oleObj>
              </mc:Choice>
              <mc:Fallback>
                <p:oleObj name="CorelDRAW" r:id="rId17" imgW="5897542" imgH="60701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9887" y="1449280"/>
                        <a:ext cx="4021953" cy="413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4768469" y="1449280"/>
          <a:ext cx="4047133" cy="31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orelDRAW" r:id="rId19" imgW="5897542" imgH="4523850" progId="CorelDRAW.Graphic.9">
                  <p:embed/>
                </p:oleObj>
              </mc:Choice>
              <mc:Fallback>
                <p:oleObj name="CorelDRAW" r:id="rId19" imgW="5897542" imgH="452385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68469" y="1449280"/>
                        <a:ext cx="4047133" cy="310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圖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3354">
            <a:off x="7535648" y="6080684"/>
            <a:ext cx="313201" cy="35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5594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2699792" y="816962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4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誰在我旁邊</a:t>
            </a:r>
            <a:endParaRPr lang="zh-TW" altLang="en-US" sz="4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83768" y="1609050"/>
            <a:ext cx="64442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600"/>
              </a:spcBef>
            </a:pPr>
            <a:r>
              <a:rPr lang="zh-TW" altLang="en-US" sz="3200" b="1" dirty="0" smtClean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180000"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將學生分為數隊，每隊五人，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一個眼罩。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各人蒙眼之後，請各隊隊員依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出生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月份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順序排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成一行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>
              <a:spcBef>
                <a:spcPts val="600"/>
              </a:spcBef>
            </a:pP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最先排好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隊又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全對者為勝利隊伍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>
              <a:spcBef>
                <a:spcPts val="600"/>
              </a:spcBef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變化：依照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高矮、出生日期或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姓氏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筆畫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來排隊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3345" y="961564"/>
            <a:ext cx="2126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破冰樂遊戲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72400" y="5877272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57826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Rot="1" noChangeArrowheads="1"/>
          </p:cNvSpPr>
          <p:nvPr/>
        </p:nvSpPr>
        <p:spPr bwMode="auto">
          <a:xfrm>
            <a:off x="2987824" y="1484784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5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臨終遺言</a:t>
            </a:r>
            <a:endParaRPr lang="zh-TW" altLang="en-US" sz="5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345" y="961564"/>
            <a:ext cx="2126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3021"/>
            <a:ext cx="9144000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-4287" y="-22461"/>
            <a:ext cx="9144000" cy="931181"/>
          </a:xfrm>
          <a:prstGeom prst="rect">
            <a:avLst/>
          </a:prstGeom>
          <a:gradFill>
            <a:gsLst>
              <a:gs pos="0">
                <a:srgbClr val="FFFFCC"/>
              </a:gs>
              <a:gs pos="99000">
                <a:srgbClr val="FFFFCC"/>
              </a:gs>
              <a:gs pos="71544">
                <a:srgbClr val="FFCC99"/>
              </a:gs>
              <a:gs pos="33000">
                <a:srgbClr val="FFCC99"/>
              </a:gs>
            </a:gsLst>
            <a:lin ang="5400000" scaled="0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r>
              <a:rPr kumimoji="0"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約書亞是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個勇敢、堅信依靠上帝的</a:t>
            </a:r>
            <a:r>
              <a:rPr kumimoji="0"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勇士，</a:t>
            </a:r>
            <a:r>
              <a:rPr kumimoji="0"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臨終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之前，他</a:t>
            </a:r>
            <a:r>
              <a:rPr kumimoji="0"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召集以色列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百姓</a:t>
            </a:r>
            <a:r>
              <a:rPr kumimoji="0"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2056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7000">
                <a:srgbClr val="0066CC"/>
              </a:gs>
              <a:gs pos="100000">
                <a:srgbClr val="66CCFF"/>
              </a:gs>
              <a:gs pos="0">
                <a:srgbClr val="00206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百姓異口同聲說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「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我們都要事奉上帝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因為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祂是我們的上帝！」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651271"/>
            <a:ext cx="915035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-6350" y="-22461"/>
            <a:ext cx="9146063" cy="93118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5"/>
              </a:gs>
              <a:gs pos="71544">
                <a:srgbClr val="92D050"/>
              </a:gs>
              <a:gs pos="33000">
                <a:srgbClr val="92D050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endParaRPr kumimoji="0" lang="en-US" altLang="zh-TW" sz="1000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r>
              <a:rPr kumimoji="0" lang="zh-TW" altLang="en-US" sz="28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kumimoji="0"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約書亞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立了一塊大石頭作為標記</a:t>
            </a:r>
            <a:r>
              <a:rPr kumimoji="0"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7043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框架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3550</TotalTime>
  <Words>98</Words>
  <Application>Microsoft Office PowerPoint</Application>
  <PresentationFormat>如螢幕大小 (4:3)</PresentationFormat>
  <Paragraphs>45</Paragraphs>
  <Slides>12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8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Corbel</vt:lpstr>
      <vt:lpstr>Monotype Corsiva</vt:lpstr>
      <vt:lpstr>Wingdings 2</vt:lpstr>
      <vt:lpstr>Wingdings 3</vt:lpstr>
      <vt:lpstr>預設簡報設計</vt:lpstr>
      <vt:lpstr>1_預設簡報設計</vt:lpstr>
      <vt:lpstr>2_預設簡報設計</vt:lpstr>
      <vt:lpstr>框架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minghua</cp:lastModifiedBy>
  <cp:revision>241</cp:revision>
  <dcterms:created xsi:type="dcterms:W3CDTF">2009-10-22T02:43:58Z</dcterms:created>
  <dcterms:modified xsi:type="dcterms:W3CDTF">2021-12-22T05:39:42Z</dcterms:modified>
</cp:coreProperties>
</file>