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  <p:sldMasterId id="2147483776" r:id="rId3"/>
    <p:sldMasterId id="2147484011" r:id="rId4"/>
  </p:sldMasterIdLst>
  <p:sldIdLst>
    <p:sldId id="287" r:id="rId5"/>
    <p:sldId id="261" r:id="rId6"/>
    <p:sldId id="262" r:id="rId7"/>
    <p:sldId id="297" r:id="rId8"/>
    <p:sldId id="293" r:id="rId9"/>
    <p:sldId id="295" r:id="rId10"/>
    <p:sldId id="289" r:id="rId11"/>
    <p:sldId id="296" r:id="rId12"/>
    <p:sldId id="290" r:id="rId13"/>
    <p:sldId id="294" r:id="rId14"/>
    <p:sldId id="298" r:id="rId15"/>
    <p:sldId id="280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008080"/>
    <a:srgbClr val="66FFCC"/>
    <a:srgbClr val="FFFF00"/>
    <a:srgbClr val="FF99CC"/>
    <a:srgbClr val="A50021"/>
    <a:srgbClr val="339933"/>
    <a:srgbClr val="0099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88" autoAdjust="0"/>
  </p:normalViewPr>
  <p:slideViewPr>
    <p:cSldViewPr>
      <p:cViewPr varScale="1">
        <p:scale>
          <a:sx n="110" d="100"/>
          <a:sy n="110" d="100"/>
        </p:scale>
        <p:origin x="9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10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A786-0BB2-4000-84AF-8CFF11E190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31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76BF-4024-41F5-9D2E-566CD937B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219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C00B-4BFA-4B92-AE7B-1A704197B8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98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C33-80BE-4035-BFB0-EF5E09DED0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1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C92-73A9-43B0-95FA-E57CCDF3D6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F95-9920-40E4-8009-EED118E888D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6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673B-007D-41A3-9947-B3821DABF5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9297-6E25-4C05-A082-70E39C37FB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B568-C024-41A8-B7EA-67ED8485EF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2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49B-13B5-4C1A-8526-A849AFB56B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C8C7-13C2-473C-9BBF-9BBEA0DCE8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0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FE59-88A4-4BE3-A857-61EF2C01A8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058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721-763E-40BD-A6D8-9434FCC1CB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4AF-10D8-41F4-88D4-5A5EE3F541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8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004-DF53-4413-8CE8-9CF8401583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0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C33-80BE-4035-BFB0-EF5E09DED0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4C92-73A9-43B0-95FA-E57CCDF3D6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1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9F95-9920-40E4-8009-EED118E888D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0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673B-007D-41A3-9947-B3821DABF5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9297-6E25-4C05-A082-70E39C37FB5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B568-C024-41A8-B7EA-67ED8485EF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2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849B-13B5-4C1A-8526-A849AFB56B2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474-3B42-491B-8103-BE135007E0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2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C8C7-13C2-473C-9BBF-9BBEA0DCE8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721-763E-40BD-A6D8-9434FCC1CB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4AF-10D8-41F4-88D4-5A5EE3F541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004-DF53-4413-8CE8-9CF8401583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8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BA786-0BB2-4000-84AF-8CFF11E190C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5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FE59-88A4-4BE3-A857-61EF2C01A8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632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9A474-3B42-491B-8103-BE135007E0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448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43446-5118-4ABC-8FC5-99DCBB7BA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850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1AE7-07B2-49F2-B660-EB41CE9E94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637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E19D4-4ED7-465E-8B7D-2BB8DDC320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381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3446-5118-4ABC-8FC5-99DCBB7BAA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43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21B2-FB67-4C50-92C4-6C96F4D26ED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752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2D579-0A43-4677-90D5-9364179882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687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84FEB-571B-4122-9F0B-651873A530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785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870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491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63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964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268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297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6BF-4024-41F5-9D2E-566CD937BA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27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1AE7-07B2-49F2-B660-EB41CE9E94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57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0C00B-4BFA-4B92-AE7B-1A704197B8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332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19D4-4ED7-465E-8B7D-2BB8DDC320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5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21B2-FB67-4C50-92C4-6C96F4D26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91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D579-0A43-4677-90D5-9364179882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49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4FEB-571B-4122-9F0B-651873A530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22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EF58FA-87DB-4281-B125-7428949839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5659B6-815F-4F92-9542-B46D8FE1BE05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3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5659B6-815F-4F92-9542-B46D8FE1BE05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38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EF58FA-87DB-4281-B125-7428949839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0536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  <p:sldLayoutId id="2147484028" r:id="rId17"/>
  </p:sldLayoutIdLst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0.emf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32.jpeg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3.emf"/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316913" y="6434138"/>
            <a:ext cx="7207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TW" sz="1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標楷體" pitchFamily="65" charset="-120"/>
              </a:rPr>
              <a:t>CSSA</a:t>
            </a:r>
          </a:p>
        </p:txBody>
      </p:sp>
      <p:pic>
        <p:nvPicPr>
          <p:cNvPr id="2055" name="Picture 9" descr="中主logo-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900" y="6151563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539552" y="5906850"/>
            <a:ext cx="7623373" cy="769441"/>
          </a:xfrm>
          <a:prstGeom prst="rect">
            <a:avLst/>
          </a:prstGeom>
          <a:solidFill>
            <a:schemeClr val="bg1"/>
          </a:solidFill>
          <a:ln w="34925" cap="rnd" cmpd="dbl"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－以撒</a:t>
            </a:r>
            <a:r>
              <a:rPr lang="zh-TW" altLang="en-US" sz="44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善用和睦解決問題－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93713"/>
            <a:ext cx="5491163" cy="404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075" y="2716213"/>
            <a:ext cx="4506913" cy="3071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89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Rectangle 5"/>
          <p:cNvSpPr>
            <a:spLocks noRot="1" noChangeArrowheads="1"/>
          </p:cNvSpPr>
          <p:nvPr/>
        </p:nvSpPr>
        <p:spPr bwMode="auto">
          <a:xfrm>
            <a:off x="3635896" y="566954"/>
            <a:ext cx="3816424" cy="7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TW" altLang="en-US" sz="4400" b="1" baseline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補洞洞</a:t>
            </a:r>
            <a:endParaRPr lang="zh-TW" altLang="en-US" sz="4400" b="1" baseline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5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1377" y="607877"/>
            <a:ext cx="2736304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金句大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秘笈</a:t>
            </a:r>
            <a:endParaRPr lang="zh-TW" altLang="en-US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1377" y="1475535"/>
            <a:ext cx="8318773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逐字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背金句後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，將字報上一些字詞挖洞，例如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「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追求」、「和睦」</a:t>
            </a:r>
            <a: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另外製作金句字卡以及數張相似的字卡，例如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「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請求」、「和氣」</a:t>
            </a:r>
            <a: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加上挖掉的字卡，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在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旁邊。</a:t>
            </a:r>
            <a:endParaRPr lang="en-US" altLang="zh-TW" sz="3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請幾位學生出來，選擇正確的字詞補在挖掉</a:t>
            </a: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洞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上。</a:t>
            </a:r>
            <a:endParaRPr lang="zh-TW" altLang="en-US" sz="3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992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物件 6"/>
          <p:cNvGraphicFramePr>
            <a:graphicFrameLocks noChangeAspect="1"/>
          </p:cNvGraphicFramePr>
          <p:nvPr>
            <p:extLst/>
          </p:nvPr>
        </p:nvGraphicFramePr>
        <p:xfrm>
          <a:off x="-1" y="0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orelDRAW" r:id="rId3" imgW="5855672" imgH="4111560" progId="CorelDRAW.Graphic.9">
                  <p:embed/>
                </p:oleObj>
              </mc:Choice>
              <mc:Fallback>
                <p:oleObj name="CorelDRAW" r:id="rId3" imgW="5855672" imgH="411156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914400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/>
          </p:nvPr>
        </p:nvGraphicFramePr>
        <p:xfrm>
          <a:off x="6660232" y="476672"/>
          <a:ext cx="2105322" cy="101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orelDRAW" r:id="rId5" imgW="1327974" imgH="642330" progId="CorelDRAW.Graphic.9">
                  <p:embed/>
                </p:oleObj>
              </mc:Choice>
              <mc:Fallback>
                <p:oleObj name="CorelDRAW" r:id="rId5" imgW="1327974" imgH="642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0232" y="476672"/>
                        <a:ext cx="2105322" cy="1018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/>
          </p:nvPr>
        </p:nvGraphicFramePr>
        <p:xfrm>
          <a:off x="7092280" y="692696"/>
          <a:ext cx="1368153" cy="54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orelDRAW" r:id="rId7" imgW="885226" imgH="351540" progId="CorelDRAW.Graphic.9">
                  <p:embed/>
                </p:oleObj>
              </mc:Choice>
              <mc:Fallback>
                <p:oleObj name="CorelDRAW" r:id="rId7" imgW="885226" imgH="351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92280" y="692696"/>
                        <a:ext cx="1368153" cy="541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/>
          </p:nvPr>
        </p:nvGraphicFramePr>
        <p:xfrm>
          <a:off x="827584" y="1121110"/>
          <a:ext cx="7719248" cy="47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orelDRAW" r:id="rId9" imgW="4347249" imgH="2678670" progId="CorelDRAW.Graphic.9">
                  <p:embed/>
                </p:oleObj>
              </mc:Choice>
              <mc:Fallback>
                <p:oleObj name="CorelDRAW" r:id="rId9" imgW="4347249" imgH="267867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7584" y="1121110"/>
                        <a:ext cx="7719248" cy="475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/>
          </p:nvPr>
        </p:nvGraphicFramePr>
        <p:xfrm>
          <a:off x="1360943" y="2195256"/>
          <a:ext cx="6652366" cy="2297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orelDRAW" r:id="rId11" imgW="3879919" imgH="1340550" progId="CorelDRAW.Graphic.9">
                  <p:embed/>
                </p:oleObj>
              </mc:Choice>
              <mc:Fallback>
                <p:oleObj name="CorelDRAW" r:id="rId11" imgW="3879919" imgH="134055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60943" y="2195256"/>
                        <a:ext cx="6652366" cy="2297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/>
          </p:nvPr>
        </p:nvGraphicFramePr>
        <p:xfrm>
          <a:off x="827584" y="6225743"/>
          <a:ext cx="1403967" cy="29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orelDRAW" r:id="rId13" imgW="864425" imgH="183330" progId="CorelDRAW.Graphic.9">
                  <p:embed/>
                </p:oleObj>
              </mc:Choice>
              <mc:Fallback>
                <p:oleObj name="CorelDRAW" r:id="rId13" imgW="864425" imgH="183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7584" y="6225743"/>
                        <a:ext cx="1403967" cy="296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9" descr="中主logo-紅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25743"/>
            <a:ext cx="394908" cy="3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物件 13"/>
          <p:cNvGraphicFramePr>
            <a:graphicFrameLocks noChangeAspect="1"/>
          </p:cNvGraphicFramePr>
          <p:nvPr>
            <p:extLst/>
          </p:nvPr>
        </p:nvGraphicFramePr>
        <p:xfrm>
          <a:off x="2915816" y="4996234"/>
          <a:ext cx="3396290" cy="3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orelDRAW" r:id="rId16" imgW="2390677" imgH="276750" progId="CorelDRAW.Graphic.9">
                  <p:embed/>
                </p:oleObj>
              </mc:Choice>
              <mc:Fallback>
                <p:oleObj name="CorelDRAW" r:id="rId16" imgW="2390677" imgH="27675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15816" y="4996234"/>
                        <a:ext cx="3396290" cy="3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07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1722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069368" y="2060848"/>
            <a:ext cx="6840760" cy="1584176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此教材僅供兒童主日學使用，</a:t>
            </a:r>
            <a:endParaRPr lang="en-US" altLang="zh-TW" sz="4000" b="1" dirty="0">
              <a:solidFill>
                <a:schemeClr val="tx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0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未經許可，請勿轉載或翻印。</a:t>
            </a:r>
            <a:endParaRPr lang="en-US" altLang="zh-TW" sz="4000" b="1" dirty="0">
              <a:solidFill>
                <a:schemeClr val="tx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10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1"/>
          <p:cNvSpPr>
            <a:spLocks noChangeArrowheads="1"/>
          </p:cNvSpPr>
          <p:nvPr/>
        </p:nvSpPr>
        <p:spPr bwMode="auto">
          <a:xfrm>
            <a:off x="179512" y="1845405"/>
            <a:ext cx="8747908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　　文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：創世記廿六</a:t>
            </a:r>
            <a:r>
              <a:rPr lang="en-US" altLang="zh-TW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的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：和睦的態度能夠平息人與人之間的紛爭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並且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帶來和平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具體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目標：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完本課後，學生能夠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學習生活中有時需讓步讓事情圓滿解決。</a:t>
            </a:r>
            <a:endParaRPr lang="en-US" altLang="zh-TW" sz="28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zh-TW" altLang="en-US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用謙讓和睦的態度對待周遭的人。</a:t>
            </a:r>
            <a:endParaRPr lang="zh-TW" altLang="en-US" sz="28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品格主題</a:t>
            </a:r>
            <a:r>
              <a:rPr lang="zh-TW" altLang="en-US" sz="2800" b="1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：謙讓</a:t>
            </a:r>
            <a:endParaRPr lang="zh-TW" altLang="en-US" sz="28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528" y="845592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4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撒</a:t>
            </a:r>
            <a:r>
              <a:rPr lang="zh-TW" altLang="en-US" sz="4000" b="1" dirty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善用和睦解決問題</a:t>
            </a:r>
            <a:endParaRPr lang="zh-TW" altLang="en-US" sz="4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0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403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7" descr="彈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94125"/>
            <a:ext cx="29479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484089" y="3262601"/>
            <a:ext cx="1698625" cy="2012950"/>
            <a:chOff x="7235825" y="1771650"/>
            <a:chExt cx="1698625" cy="2012950"/>
          </a:xfrm>
        </p:grpSpPr>
        <p:pic>
          <p:nvPicPr>
            <p:cNvPr id="82949" name="Picture 8" descr="吉他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065059">
              <a:off x="7235825" y="1989138"/>
              <a:ext cx="12668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1" name="Picture 10" descr="喇叭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2636838"/>
              <a:ext cx="762000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11" descr="鼓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2924175"/>
              <a:ext cx="86360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53" name="Rectangle 5"/>
          <p:cNvSpPr>
            <a:spLocks noRot="1" noChangeArrowheads="1"/>
          </p:cNvSpPr>
          <p:nvPr/>
        </p:nvSpPr>
        <p:spPr bwMode="auto">
          <a:xfrm>
            <a:off x="2843808" y="2160078"/>
            <a:ext cx="3816424" cy="7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TW" altLang="en-US" sz="5400" b="1" baseline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你讓他一步</a:t>
            </a:r>
            <a:endParaRPr lang="zh-TW" altLang="en-US" sz="5400" b="1" baseline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5" name="Picture 9" descr="中主logo-紅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01377" y="607877"/>
            <a:ext cx="2736304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歡欣來敬拜</a:t>
            </a:r>
          </a:p>
        </p:txBody>
      </p:sp>
    </p:spTree>
    <p:extLst>
      <p:ext uri="{BB962C8B-B14F-4D97-AF65-F5344CB8AC3E}">
        <p14:creationId xmlns:p14="http://schemas.microsoft.com/office/powerpoint/2010/main" val="360795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7308305" y="404813"/>
            <a:ext cx="18002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en-US" sz="1400" dirty="0" smtClean="0">
                <a:solidFill>
                  <a:srgbClr val="FFFFFF"/>
                </a:solidFill>
                <a:latin typeface="Broadway" pitchFamily="82" charset="0"/>
                <a:ea typeface="超研澤ＣＳ粗圓" pitchFamily="49" charset="-120"/>
              </a:rPr>
              <a:t>第一課</a:t>
            </a:r>
            <a:endParaRPr lang="zh-TW" altLang="en-US" sz="1400" i="1" dirty="0">
              <a:solidFill>
                <a:srgbClr val="FFFFFF"/>
              </a:solidFill>
              <a:latin typeface="文鼎特明" pitchFamily="49" charset="-120"/>
              <a:ea typeface="超研澤ＣＳ粗圓" pitchFamily="49" charset="-12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105411" y="6192663"/>
            <a:ext cx="720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標楷體" pitchFamily="65" charset="-120"/>
              </a:rPr>
              <a:t>CSSA</a:t>
            </a:r>
          </a:p>
        </p:txBody>
      </p:sp>
      <p:pic>
        <p:nvPicPr>
          <p:cNvPr id="3076" name="Picture 12" descr="中主logo-紅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175" y="5949280"/>
            <a:ext cx="370499" cy="3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98862"/>
            <a:ext cx="3960440" cy="946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4730">
            <a:off x="6547950" y="6384237"/>
            <a:ext cx="426383" cy="399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53178">
            <a:off x="6033593" y="6418851"/>
            <a:ext cx="381013" cy="3810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970" y="6350195"/>
            <a:ext cx="378229" cy="409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173" y="6495573"/>
            <a:ext cx="259484" cy="290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08744">
            <a:off x="5473483" y="6495573"/>
            <a:ext cx="354234" cy="245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839" y="5543012"/>
            <a:ext cx="463657" cy="427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601350">
            <a:off x="7137725" y="6375872"/>
            <a:ext cx="378229" cy="409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物件 13"/>
          <p:cNvGraphicFramePr>
            <a:graphicFrameLocks noChangeAspect="1"/>
          </p:cNvGraphicFramePr>
          <p:nvPr>
            <p:extLst/>
          </p:nvPr>
        </p:nvGraphicFramePr>
        <p:xfrm>
          <a:off x="7849469" y="6506342"/>
          <a:ext cx="1170997" cy="24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orelDRAW" r:id="rId11" imgW="864425" imgH="183330" progId="CorelDRAW.Graphic.9">
                  <p:embed/>
                </p:oleObj>
              </mc:Choice>
              <mc:Fallback>
                <p:oleObj name="CorelDRAW" r:id="rId11" imgW="864425" imgH="18333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49469" y="6506342"/>
                        <a:ext cx="1170997" cy="247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539552" y="576262"/>
          <a:ext cx="741953" cy="2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orelDRAW" r:id="rId13" imgW="538375" imgH="189540" progId="CorelDRAW.Graphic.9">
                  <p:embed/>
                </p:oleObj>
              </mc:Choice>
              <mc:Fallback>
                <p:oleObj name="CorelDRAW" r:id="rId13" imgW="538375" imgH="18954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9552" y="576262"/>
                        <a:ext cx="741953" cy="2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/>
          </p:nvPr>
        </p:nvGraphicFramePr>
        <p:xfrm>
          <a:off x="2961069" y="286606"/>
          <a:ext cx="2919692" cy="59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15" imgW="2672155" imgH="546480" progId="CorelDRAW.Graphic.9">
                  <p:embed/>
                </p:oleObj>
              </mc:Choice>
              <mc:Fallback>
                <p:oleObj name="CorelDRAW" r:id="rId15" imgW="2672155" imgH="54648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61069" y="286606"/>
                        <a:ext cx="2919692" cy="596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/>
          </p:nvPr>
        </p:nvGraphicFramePr>
        <p:xfrm>
          <a:off x="2185065" y="1124744"/>
          <a:ext cx="4773870" cy="519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17" imgW="5903215" imgH="6420060" progId="CorelDRAW.Graphic.9">
                  <p:embed/>
                </p:oleObj>
              </mc:Choice>
              <mc:Fallback>
                <p:oleObj name="CorelDRAW" r:id="rId17" imgW="5903215" imgH="642006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85065" y="1124744"/>
                        <a:ext cx="4773870" cy="5191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圖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83354">
            <a:off x="7535648" y="6080684"/>
            <a:ext cx="313201" cy="35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35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Rectangle 5"/>
          <p:cNvSpPr>
            <a:spLocks noRot="1" noChangeArrowheads="1"/>
          </p:cNvSpPr>
          <p:nvPr/>
        </p:nvSpPr>
        <p:spPr bwMode="auto">
          <a:xfrm>
            <a:off x="3491880" y="539458"/>
            <a:ext cx="3816424" cy="7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TW" altLang="en-US" sz="4400" b="1" baseline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你在做什麼？</a:t>
            </a:r>
            <a:endParaRPr lang="zh-TW" altLang="en-US" sz="4400" b="1" baseline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5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1377" y="607877"/>
            <a:ext cx="2736304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破冰樂遊戲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67777" y="1751132"/>
            <a:ext cx="84970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 smtClean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學生圍圈圈坐好，第一個人向右邊的人做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動作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，但口中卻說出另一個動作。例如，當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中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做著刷牙的動作，卻要說：「我在洗臉。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接下來第二個人就要做洗臉的動作，但口中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說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：「我在放風箏。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如此類推，直至每人輪流玩完為止。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若有人錯誤則淘汰換下一位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，看誰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最厲害。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116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15" name="Picture 9" descr="中主logo-紅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8" descr="看聖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884435"/>
            <a:ext cx="3963760" cy="24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1377" y="607877"/>
            <a:ext cx="2736304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聖經話匣子</a:t>
            </a:r>
          </a:p>
        </p:txBody>
      </p:sp>
      <p:sp>
        <p:nvSpPr>
          <p:cNvPr id="9" name="Rectangle 5"/>
          <p:cNvSpPr>
            <a:spLocks noRot="1" noChangeArrowheads="1"/>
          </p:cNvSpPr>
          <p:nvPr/>
        </p:nvSpPr>
        <p:spPr bwMode="auto">
          <a:xfrm>
            <a:off x="2843808" y="2160078"/>
            <a:ext cx="3816424" cy="7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TW" altLang="en-US" sz="5400" b="1" baseline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謙讓的以撒</a:t>
            </a:r>
            <a:endParaRPr lang="zh-TW" altLang="en-US" sz="5400" b="1" baseline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172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-4287" y="-22461"/>
            <a:ext cx="9144000" cy="1147205"/>
          </a:xfrm>
          <a:prstGeom prst="rect">
            <a:avLst/>
          </a:prstGeom>
          <a:gradFill>
            <a:gsLst>
              <a:gs pos="0">
                <a:schemeClr val="bg1"/>
              </a:gs>
              <a:gs pos="40000">
                <a:srgbClr val="66FFCC"/>
              </a:gs>
              <a:gs pos="100000">
                <a:schemeClr val="bg1"/>
              </a:gs>
              <a:gs pos="82000">
                <a:schemeClr val="accent5">
                  <a:lumMod val="9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Bef>
                <a:spcPts val="0"/>
              </a:spcBef>
              <a:buClr>
                <a:srgbClr val="90C226"/>
              </a:buClr>
              <a:buNone/>
            </a:pPr>
            <a:r>
              <a:rPr kumimoji="0" lang="zh-TW" altLang="en-US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聖經</a:t>
            </a:r>
            <a:r>
              <a:rPr kumimoji="0" lang="zh-TW" altLang="en-US" sz="2800" b="1" dirty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有一位順服又謙讓的小子，他叫做以</a:t>
            </a:r>
            <a:r>
              <a:rPr kumimoji="0" lang="zh-TW" altLang="en-US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撒。</a:t>
            </a:r>
            <a:r>
              <a:rPr kumimoji="0" lang="en-US" altLang="zh-TW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他長大以後</a:t>
            </a:r>
            <a:r>
              <a:rPr kumimoji="0" lang="zh-TW" altLang="en-US" sz="2800" b="1" dirty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zh-TW" altLang="en-US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聽從</a:t>
            </a:r>
            <a:r>
              <a:rPr kumimoji="0" lang="zh-TW" altLang="en-US" sz="2800" b="1" dirty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了上帝的話</a:t>
            </a:r>
            <a:r>
              <a:rPr kumimoji="0" lang="zh-TW" altLang="en-US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，與妻子定居</a:t>
            </a:r>
            <a:r>
              <a:rPr kumimoji="0" lang="zh-TW" altLang="en-US" sz="2800" b="1" dirty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在基拉耳</a:t>
            </a:r>
            <a:r>
              <a:rPr kumimoji="0" lang="en-US" altLang="zh-TW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800" b="1" dirty="0">
              <a:solidFill>
                <a:srgbClr val="00808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520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78000">
                <a:schemeClr val="accent5">
                  <a:lumMod val="75000"/>
                </a:schemeClr>
              </a:gs>
              <a:gs pos="0">
                <a:schemeClr val="accent5">
                  <a:lumMod val="25000"/>
                </a:schemeClr>
              </a:gs>
              <a:gs pos="45000">
                <a:schemeClr val="accent5">
                  <a:lumMod val="50000"/>
                </a:schemeClr>
              </a:gs>
              <a:gs pos="98165">
                <a:schemeClr val="accent5">
                  <a:lumMod val="9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當地的非利士人嫉妒以撒</a:t>
            </a:r>
            <a:r>
              <a:rPr lang="en-US" altLang="zh-TW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172450" y="5876925"/>
            <a:ext cx="720725" cy="809625"/>
            <a:chOff x="8172450" y="5876925"/>
            <a:chExt cx="720725" cy="80962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172450" y="6289675"/>
              <a:ext cx="720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b="1" i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標楷體" pitchFamily="65" charset="-120"/>
                </a:rPr>
                <a:t>CSSA</a:t>
              </a:r>
            </a:p>
          </p:txBody>
        </p:sp>
        <p:pic>
          <p:nvPicPr>
            <p:cNvPr id="9" name="Picture 9" descr="中主logo-紅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3" y="5876925"/>
              <a:ext cx="5032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88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6034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-4287" y="-22461"/>
            <a:ext cx="9144000" cy="1003189"/>
          </a:xfrm>
          <a:prstGeom prst="rect">
            <a:avLst/>
          </a:prstGeom>
          <a:gradFill>
            <a:gsLst>
              <a:gs pos="0">
                <a:schemeClr val="bg1"/>
              </a:gs>
              <a:gs pos="40000">
                <a:srgbClr val="66FFCC"/>
              </a:gs>
              <a:gs pos="100000">
                <a:schemeClr val="bg1"/>
              </a:gs>
              <a:gs pos="82000">
                <a:schemeClr val="accent5">
                  <a:lumMod val="9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Bef>
                <a:spcPts val="0"/>
              </a:spcBef>
              <a:buClr>
                <a:srgbClr val="90C226"/>
              </a:buClr>
              <a:buNone/>
            </a:pPr>
            <a:r>
              <a:rPr kumimoji="0" lang="zh-TW" altLang="en-US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以</a:t>
            </a:r>
            <a:r>
              <a:rPr kumimoji="0" lang="zh-TW" altLang="en-US" sz="2800" b="1" dirty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撒的僕人帶著水桶到新挖的井邊取水時</a:t>
            </a:r>
            <a:r>
              <a:rPr kumimoji="0" lang="zh-TW" altLang="en-US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en-US" altLang="zh-TW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那</a:t>
            </a:r>
            <a:r>
              <a:rPr kumimoji="0" lang="zh-TW" altLang="en-US" sz="2800" b="1" dirty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群不友善的非利士僕人就向前來找碴</a:t>
            </a:r>
            <a:r>
              <a:rPr kumimoji="0" lang="en-US" altLang="zh-TW" sz="2800" b="1" dirty="0" smtClean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800" b="1" dirty="0">
              <a:solidFill>
                <a:srgbClr val="00808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170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3419</TotalTime>
  <Words>136</Words>
  <Application>Microsoft Office PowerPoint</Application>
  <PresentationFormat>如螢幕大小 (4:3)</PresentationFormat>
  <Paragraphs>43</Paragraphs>
  <Slides>12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7" baseType="lpstr">
      <vt:lpstr>文鼎特明</vt:lpstr>
      <vt:lpstr>超研澤ＣＳ粗圓</vt:lpstr>
      <vt:lpstr>微軟正黑體</vt:lpstr>
      <vt:lpstr>新細明體</vt:lpstr>
      <vt:lpstr>標楷體</vt:lpstr>
      <vt:lpstr>Arial</vt:lpstr>
      <vt:lpstr>Broadway</vt:lpstr>
      <vt:lpstr>Century Gothic</vt:lpstr>
      <vt:lpstr>Monotype Corsiva</vt:lpstr>
      <vt:lpstr>Wingdings 3</vt:lpstr>
      <vt:lpstr>預設簡報設計</vt:lpstr>
      <vt:lpstr>1_預設簡報設計</vt:lpstr>
      <vt:lpstr>2_預設簡報設計</vt:lpstr>
      <vt:lpstr>離子</vt:lpstr>
      <vt:lpstr>CorelDRAW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版權聲明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minghua</cp:lastModifiedBy>
  <cp:revision>232</cp:revision>
  <dcterms:created xsi:type="dcterms:W3CDTF">2009-10-22T02:43:58Z</dcterms:created>
  <dcterms:modified xsi:type="dcterms:W3CDTF">2021-12-22T03:28:53Z</dcterms:modified>
</cp:coreProperties>
</file>