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46" r:id="rId2"/>
    <p:sldMasterId id="2147483758" r:id="rId3"/>
    <p:sldMasterId id="2147483788" r:id="rId4"/>
  </p:sldMasterIdLst>
  <p:sldIdLst>
    <p:sldId id="282" r:id="rId5"/>
    <p:sldId id="261" r:id="rId6"/>
    <p:sldId id="262" r:id="rId7"/>
    <p:sldId id="285" r:id="rId8"/>
    <p:sldId id="264" r:id="rId9"/>
    <p:sldId id="270" r:id="rId10"/>
    <p:sldId id="277" r:id="rId11"/>
    <p:sldId id="283" r:id="rId12"/>
    <p:sldId id="284" r:id="rId13"/>
    <p:sldId id="275" r:id="rId14"/>
    <p:sldId id="279" r:id="rId15"/>
    <p:sldId id="286" r:id="rId16"/>
    <p:sldId id="280" r:id="rId17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663300"/>
    <a:srgbClr val="DA8200"/>
    <a:srgbClr val="996633"/>
    <a:srgbClr val="0000CC"/>
    <a:srgbClr val="486113"/>
    <a:srgbClr val="339933"/>
    <a:srgbClr val="FF99CC"/>
    <a:srgbClr val="FFFFCC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988" autoAdjust="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image" Target="../media/image8.emf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7" Type="http://schemas.openxmlformats.org/officeDocument/2006/relationships/image" Target="../media/image24.emf"/><Relationship Id="rId2" Type="http://schemas.openxmlformats.org/officeDocument/2006/relationships/image" Target="../media/image19.emf"/><Relationship Id="rId1" Type="http://schemas.openxmlformats.org/officeDocument/2006/relationships/image" Target="../media/image18.emf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ABA786-0BB2-4000-84AF-8CFF11E190C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07315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F76BF-4024-41F5-9D2E-566CD937BAB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52197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B0C00B-4BFA-4B92-AE7B-1A704197B8E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219866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828B9-DA23-4A2D-9E1A-E03A49FD9779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790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6B6D48-CF54-4982-B479-01B9797204C6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0501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15FCEB-26DB-4719-AA94-88EC76E85078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2991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76CBAD-F9C5-4AD6-B248-6CB02783E774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4539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5E52CF-69B8-4077-AE3B-D88F2C8AB29C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8883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1605E8-8B7C-41CD-8A9F-D78F147F84C0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3399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FF9B67-DE2F-4D40-AA15-4C1032644762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9799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0526C-49D8-4089-9E0F-748DFCC15929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308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DFFE59-88A4-4BE3-A857-61EF2C01A8A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405852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DBA5C2-3B38-446B-BBB5-B745AC0442B5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886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F72D0A-4188-4A7A-B7DF-C6F09697AAE5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7378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AEC4D3-710E-4181-8B76-5DCB08BEF189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9193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828B9-DA23-4A2D-9E1A-E03A49FD9779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2491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6B6D48-CF54-4982-B479-01B9797204C6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1529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15FCEB-26DB-4719-AA94-88EC76E85078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5945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76CBAD-F9C5-4AD6-B248-6CB02783E774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7874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5E52CF-69B8-4077-AE3B-D88F2C8AB29C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8431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1605E8-8B7C-41CD-8A9F-D78F147F84C0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3743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FF9B67-DE2F-4D40-AA15-4C1032644762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131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89A474-3B42-491B-8103-BE135007E0B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40257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0526C-49D8-4089-9E0F-748DFCC15929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5426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DBA5C2-3B38-446B-BBB5-B745AC0442B5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6522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F72D0A-4188-4A7A-B7DF-C6F09697AAE5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1347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AEC4D3-710E-4181-8B76-5DCB08BEF189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8595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ABA786-0BB2-4000-84AF-8CFF11E190C4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516431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DFFE59-88A4-4BE3-A857-61EF2C01A8A0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312010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89A474-3B42-491B-8103-BE135007E0B6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286740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143446-5118-4ABC-8FC5-99DCBB7BAA1D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960941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471AE7-07B2-49F2-B660-EB41CE9E9473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78373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6E19D4-4ED7-465E-8B7D-2BB8DDC32041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36795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143446-5118-4ABC-8FC5-99DCBB7BAA1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264301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3521B2-FB67-4C50-92C4-6C96F4D26ED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114538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C2D579-0A43-4677-90D5-9364179882D0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121655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284FEB-571B-4122-9F0B-651873A5300D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105217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F58FA-87DB-4281-B125-742894983929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338988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F58FA-87DB-4281-B125-742894983929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6312773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F58FA-87DB-4281-B125-742894983929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107500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F58FA-87DB-4281-B125-742894983929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2992666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F58FA-87DB-4281-B125-742894983929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0792283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F58FA-87DB-4281-B125-742894983929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9187364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4F76BF-4024-41F5-9D2E-566CD937BAB4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95882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71AE7-07B2-49F2-B660-EB41CE9E947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755713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B0C00B-4BFA-4B92-AE7B-1A704197B8E9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51258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6E19D4-4ED7-465E-8B7D-2BB8DDC3204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859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3521B2-FB67-4C50-92C4-6C96F4D26ED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53913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C2D579-0A43-4677-90D5-9364179882D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48497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284FEB-571B-4122-9F0B-651873A5300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15224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DEF58FA-87DB-4281-B125-74289498392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7CD639BB-D19E-4AF6-BA39-084974268E08}" type="slidenum">
              <a:rPr lang="en-US" altLang="zh-TW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01183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7CD639BB-D19E-4AF6-BA39-084974268E08}" type="slidenum">
              <a:rPr lang="en-US" altLang="zh-TW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27370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8DEF58FA-87DB-4281-B125-742894983929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854459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  <p:sldLayoutId id="2147483801" r:id="rId13"/>
    <p:sldLayoutId id="2147483802" r:id="rId14"/>
    <p:sldLayoutId id="2147483803" r:id="rId15"/>
    <p:sldLayoutId id="2147483804" r:id="rId16"/>
    <p:sldLayoutId id="214748380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13" Type="http://schemas.openxmlformats.org/officeDocument/2006/relationships/image" Target="../media/image22.e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12" Type="http://schemas.openxmlformats.org/officeDocument/2006/relationships/oleObject" Target="../embeddings/oleObject12.bin"/><Relationship Id="rId17" Type="http://schemas.openxmlformats.org/officeDocument/2006/relationships/image" Target="../media/image24.e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4.bin"/><Relationship Id="rId1" Type="http://schemas.openxmlformats.org/officeDocument/2006/relationships/vmlDrawing" Target="../drawings/vmlDrawing2.vml"/><Relationship Id="rId6" Type="http://schemas.openxmlformats.org/officeDocument/2006/relationships/image" Target="../media/image19.emf"/><Relationship Id="rId11" Type="http://schemas.openxmlformats.org/officeDocument/2006/relationships/image" Target="../media/image25.jpeg"/><Relationship Id="rId5" Type="http://schemas.openxmlformats.org/officeDocument/2006/relationships/oleObject" Target="../embeddings/oleObject9.bin"/><Relationship Id="rId15" Type="http://schemas.openxmlformats.org/officeDocument/2006/relationships/image" Target="../media/image23.emf"/><Relationship Id="rId10" Type="http://schemas.openxmlformats.org/officeDocument/2006/relationships/image" Target="../media/image21.emf"/><Relationship Id="rId4" Type="http://schemas.openxmlformats.org/officeDocument/2006/relationships/image" Target="../media/image18.emf"/><Relationship Id="rId9" Type="http://schemas.openxmlformats.org/officeDocument/2006/relationships/oleObject" Target="../embeddings/oleObject11.bin"/><Relationship Id="rId14" Type="http://schemas.openxmlformats.org/officeDocument/2006/relationships/oleObject" Target="../embeddings/oleObject13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3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13" Type="http://schemas.openxmlformats.org/officeDocument/2006/relationships/oleObject" Target="../embeddings/oleObject6.bin"/><Relationship Id="rId3" Type="http://schemas.openxmlformats.org/officeDocument/2006/relationships/image" Target="../media/image14.jpeg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1.e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3.emf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5.bin"/><Relationship Id="rId5" Type="http://schemas.openxmlformats.org/officeDocument/2006/relationships/image" Target="../media/image8.emf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10.emf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2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12" y="0"/>
            <a:ext cx="9216979" cy="6948000"/>
          </a:xfrm>
          <a:prstGeom prst="rect">
            <a:avLst/>
          </a:prstGeom>
        </p:spPr>
      </p:pic>
      <p:grpSp>
        <p:nvGrpSpPr>
          <p:cNvPr id="2" name="群組 1"/>
          <p:cNvGrpSpPr/>
          <p:nvPr/>
        </p:nvGrpSpPr>
        <p:grpSpPr>
          <a:xfrm>
            <a:off x="8316416" y="6152976"/>
            <a:ext cx="720725" cy="660400"/>
            <a:chOff x="8316913" y="5984875"/>
            <a:chExt cx="720725" cy="660400"/>
          </a:xfrm>
        </p:grpSpPr>
        <p:sp>
          <p:nvSpPr>
            <p:cNvPr id="23" name="Text Box 8"/>
            <p:cNvSpPr txBox="1">
              <a:spLocks noChangeArrowheads="1"/>
            </p:cNvSpPr>
            <p:nvPr/>
          </p:nvSpPr>
          <p:spPr bwMode="auto">
            <a:xfrm>
              <a:off x="8316913" y="6305550"/>
              <a:ext cx="720725" cy="339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en-US" altLang="zh-TW" sz="1600" b="1" i="1" dirty="0">
                  <a:solidFill>
                    <a:srgbClr val="A5002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Monotype Corsiva" pitchFamily="66" charset="0"/>
                  <a:ea typeface="標楷體" pitchFamily="65" charset="-120"/>
                </a:rPr>
                <a:t>CSSA</a:t>
              </a:r>
            </a:p>
          </p:txBody>
        </p:sp>
        <p:pic>
          <p:nvPicPr>
            <p:cNvPr id="2055" name="Picture 9" descr="中主logo-紅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59788" y="5984875"/>
              <a:ext cx="48577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" name="矩形 19"/>
          <p:cNvSpPr/>
          <p:nvPr/>
        </p:nvSpPr>
        <p:spPr>
          <a:xfrm>
            <a:off x="2699792" y="5797713"/>
            <a:ext cx="403187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eaLnBrk="0" hangingPunct="0"/>
            <a:r>
              <a:rPr lang="zh-TW" altLang="en-US" sz="6000" b="1" dirty="0">
                <a:ln w="0"/>
                <a:solidFill>
                  <a:srgbClr val="BBE0E3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順服的以撒</a:t>
            </a:r>
            <a:endParaRPr lang="zh-TW" altLang="en-US" sz="6000" b="1" dirty="0">
              <a:ln w="0"/>
              <a:solidFill>
                <a:srgbClr val="BBE0E3"/>
              </a:solidFill>
              <a:effectLst>
                <a:glow rad="228600">
                  <a:srgbClr val="333399">
                    <a:satMod val="175000"/>
                    <a:alpha val="40000"/>
                  </a:srgb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20392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/>
          <p:cNvGrpSpPr/>
          <p:nvPr/>
        </p:nvGrpSpPr>
        <p:grpSpPr>
          <a:xfrm>
            <a:off x="8172450" y="5876925"/>
            <a:ext cx="720725" cy="809625"/>
            <a:chOff x="8172450" y="5876925"/>
            <a:chExt cx="720725" cy="809625"/>
          </a:xfrm>
        </p:grpSpPr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8172450" y="6289675"/>
              <a:ext cx="72072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TW" sz="2000" b="1" i="1">
                  <a:solidFill>
                    <a:srgbClr val="A5002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Monotype Corsiva" pitchFamily="66" charset="0"/>
                  <a:ea typeface="標楷體" pitchFamily="65" charset="-120"/>
                </a:rPr>
                <a:t>CSSA</a:t>
              </a:r>
            </a:p>
          </p:txBody>
        </p:sp>
        <p:pic>
          <p:nvPicPr>
            <p:cNvPr id="9" name="Picture 9" descr="中主logo-紅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6913" y="5876925"/>
              <a:ext cx="503237" cy="411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內容版面配置區 2"/>
          <p:cNvSpPr>
            <a:spLocks noGrp="1"/>
          </p:cNvSpPr>
          <p:nvPr>
            <p:ph idx="1"/>
          </p:nvPr>
        </p:nvSpPr>
        <p:spPr>
          <a:xfrm>
            <a:off x="251519" y="548680"/>
            <a:ext cx="8641655" cy="4248472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zh-TW" altLang="en-US" sz="3800" b="1" dirty="0" smtClean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突然一個</a:t>
            </a:r>
            <a:r>
              <a:rPr lang="zh-TW" altLang="en-US" sz="3800" b="1" dirty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巨大的聲音從天上傳下來</a:t>
            </a:r>
            <a:r>
              <a:rPr lang="en-US" altLang="zh-TW" sz="3800" b="1" dirty="0" smtClean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……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zh-TW" altLang="en-US" sz="3800" b="1" dirty="0" smtClean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en-US" sz="3800" b="1" dirty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亞伯拉罕！亞伯拉罕</a:t>
            </a:r>
            <a:r>
              <a:rPr lang="zh-TW" altLang="en-US" sz="3800" b="1" dirty="0" smtClean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！</a:t>
            </a:r>
            <a:endParaRPr lang="en-US" altLang="zh-TW" sz="3800" b="1" dirty="0" smtClean="0">
              <a:solidFill>
                <a:schemeClr val="accent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zh-TW" altLang="en-US" sz="3800" b="1" dirty="0" smtClean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你</a:t>
            </a:r>
            <a:r>
              <a:rPr lang="zh-TW" altLang="en-US" sz="3800" b="1" dirty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不可殺你的兒子</a:t>
            </a:r>
            <a:r>
              <a:rPr lang="zh-TW" altLang="en-US" sz="3800" b="1" dirty="0" smtClean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endParaRPr lang="en-US" altLang="zh-TW" sz="3800" b="1" dirty="0" smtClean="0">
              <a:solidFill>
                <a:schemeClr val="accent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zh-TW" altLang="en-US" sz="3800" b="1" dirty="0" smtClean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現在</a:t>
            </a:r>
            <a:r>
              <a:rPr lang="zh-TW" altLang="en-US" sz="3800" b="1" dirty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我知道你是敬畏神的了</a:t>
            </a:r>
            <a:r>
              <a:rPr lang="zh-TW" altLang="en-US" sz="3800" b="1" dirty="0" smtClean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800" b="1" dirty="0" smtClean="0">
              <a:solidFill>
                <a:schemeClr val="accent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zh-TW" altLang="en-US" sz="3800" b="1" dirty="0" smtClean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因為</a:t>
            </a:r>
            <a:r>
              <a:rPr lang="zh-TW" altLang="en-US" sz="3800" b="1" dirty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你願意將你獨生的兒子獻給我。」</a:t>
            </a:r>
          </a:p>
        </p:txBody>
      </p:sp>
    </p:spTree>
    <p:extLst>
      <p:ext uri="{BB962C8B-B14F-4D97-AF65-F5344CB8AC3E}">
        <p14:creationId xmlns:p14="http://schemas.microsoft.com/office/powerpoint/2010/main" val="27720392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0" y="846138"/>
            <a:ext cx="9144000" cy="707886"/>
          </a:xfrm>
          <a:prstGeom prst="rect">
            <a:avLst/>
          </a:prstGeom>
          <a:pattFill prst="pct5">
            <a:fgClr>
              <a:srgbClr val="FFFF00"/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4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金句大</a:t>
            </a:r>
            <a:r>
              <a:rPr lang="zh-TW" altLang="en-US" sz="4000" b="1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秘笈</a:t>
            </a:r>
            <a:r>
              <a:rPr lang="zh-TW" altLang="en-US" sz="4000" b="1" dirty="0" smtClean="0">
                <a:solidFill>
                  <a:srgbClr val="A5002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重組金句</a:t>
            </a:r>
          </a:p>
        </p:txBody>
      </p:sp>
      <p:sp>
        <p:nvSpPr>
          <p:cNvPr id="18" name="文字方塊 17"/>
          <p:cNvSpPr txBox="1"/>
          <p:nvPr/>
        </p:nvSpPr>
        <p:spPr>
          <a:xfrm>
            <a:off x="179834" y="1676122"/>
            <a:ext cx="8640638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步驟：</a:t>
            </a:r>
          </a:p>
          <a:p>
            <a:pPr>
              <a:spcBef>
                <a:spcPts val="600"/>
              </a:spcBef>
            </a:pP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將金句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分段：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「我是耶和華你們的神」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你們要」、「順從我的律例」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謹守遵行」「我的典章」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以西結書廿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19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」，弄亂次序。</a:t>
            </a:r>
          </a:p>
          <a:p>
            <a:pPr>
              <a:spcBef>
                <a:spcPts val="600"/>
              </a:spcBef>
            </a:pPr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找幾位學生出列，合作將金句排列正確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600"/>
              </a:spcBef>
            </a:pPr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同聲背誦金句，直到熟悉。</a:t>
            </a:r>
            <a:endParaRPr lang="en-US" altLang="zh-TW" sz="3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8172450" y="5876925"/>
            <a:ext cx="720725" cy="809625"/>
            <a:chOff x="8172450" y="5876925"/>
            <a:chExt cx="720725" cy="809625"/>
          </a:xfrm>
        </p:grpSpPr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8172450" y="6289675"/>
              <a:ext cx="72072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TW" sz="2000" b="1" i="1">
                  <a:solidFill>
                    <a:srgbClr val="A5002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Monotype Corsiva" pitchFamily="66" charset="0"/>
                  <a:ea typeface="標楷體" pitchFamily="65" charset="-120"/>
                </a:rPr>
                <a:t>CSSA</a:t>
              </a:r>
            </a:p>
          </p:txBody>
        </p:sp>
        <p:pic>
          <p:nvPicPr>
            <p:cNvPr id="9" name="Picture 9" descr="中主logo-紅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6913" y="5876925"/>
              <a:ext cx="503237" cy="411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14859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rgbClr val="92D050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FFFF"/>
              </a:solidFill>
            </a:endParaRPr>
          </a:p>
        </p:txBody>
      </p:sp>
      <p:graphicFrame>
        <p:nvGraphicFramePr>
          <p:cNvPr id="3" name="物件 2"/>
          <p:cNvGraphicFramePr>
            <a:graphicFrameLocks noChangeAspect="1"/>
          </p:cNvGraphicFramePr>
          <p:nvPr>
            <p:extLst/>
          </p:nvPr>
        </p:nvGraphicFramePr>
        <p:xfrm>
          <a:off x="323529" y="332657"/>
          <a:ext cx="8516720" cy="61695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6" name="CorelDRAW" r:id="rId3" imgW="5369432" imgH="3805110" progId="CorelDRAW.Graphic.9">
                  <p:embed/>
                </p:oleObj>
              </mc:Choice>
              <mc:Fallback>
                <p:oleObj name="CorelDRAW" r:id="rId3" imgW="5369432" imgH="3805110" progId="CorelDRAW.Graphic.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3529" y="332657"/>
                        <a:ext cx="8516720" cy="61695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物件 6"/>
          <p:cNvGraphicFramePr>
            <a:graphicFrameLocks noChangeAspect="1"/>
          </p:cNvGraphicFramePr>
          <p:nvPr>
            <p:extLst/>
          </p:nvPr>
        </p:nvGraphicFramePr>
        <p:xfrm>
          <a:off x="323529" y="332656"/>
          <a:ext cx="1944215" cy="9407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7" name="CorelDRAW" r:id="rId5" imgW="1323651" imgH="615060" progId="CorelDRAW.Graphic.9">
                  <p:embed/>
                </p:oleObj>
              </mc:Choice>
              <mc:Fallback>
                <p:oleObj name="CorelDRAW" r:id="rId5" imgW="1323651" imgH="615060" progId="CorelDRAW.Graphic.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3529" y="332656"/>
                        <a:ext cx="1944215" cy="9407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物件 9"/>
          <p:cNvGraphicFramePr>
            <a:graphicFrameLocks noChangeAspect="1"/>
          </p:cNvGraphicFramePr>
          <p:nvPr>
            <p:extLst/>
          </p:nvPr>
        </p:nvGraphicFramePr>
        <p:xfrm>
          <a:off x="7236296" y="5697415"/>
          <a:ext cx="1614544" cy="9582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8" name="CorelDRAW" r:id="rId7" imgW="1151577" imgH="637740" progId="CorelDRAW.Graphic.9">
                  <p:embed/>
                </p:oleObj>
              </mc:Choice>
              <mc:Fallback>
                <p:oleObj name="CorelDRAW" r:id="rId7" imgW="1151577" imgH="637740" progId="CorelDRAW.Graphic.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236296" y="5697415"/>
                        <a:ext cx="1614544" cy="9582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物件 10"/>
          <p:cNvGraphicFramePr>
            <a:graphicFrameLocks noChangeAspect="1"/>
          </p:cNvGraphicFramePr>
          <p:nvPr>
            <p:extLst/>
          </p:nvPr>
        </p:nvGraphicFramePr>
        <p:xfrm>
          <a:off x="659293" y="551012"/>
          <a:ext cx="1272686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9" name="CorelDRAW" r:id="rId9" imgW="885226" imgH="351540" progId="CorelDRAW.Graphic.9">
                  <p:embed/>
                </p:oleObj>
              </mc:Choice>
              <mc:Fallback>
                <p:oleObj name="CorelDRAW" r:id="rId9" imgW="885226" imgH="351540" progId="CorelDRAW.Graphic.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59293" y="551012"/>
                        <a:ext cx="1272686" cy="5040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Picture 9" descr="中主logo-紅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983" y="5900928"/>
            <a:ext cx="360040" cy="294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" name="物件 14"/>
          <p:cNvGraphicFramePr>
            <a:graphicFrameLocks noChangeAspect="1"/>
          </p:cNvGraphicFramePr>
          <p:nvPr>
            <p:extLst/>
          </p:nvPr>
        </p:nvGraphicFramePr>
        <p:xfrm>
          <a:off x="7382147" y="6237312"/>
          <a:ext cx="1237713" cy="2648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0" name="CorelDRAW" r:id="rId12" imgW="860373" imgH="183870" progId="CorelDRAW.Graphic.9">
                  <p:embed/>
                </p:oleObj>
              </mc:Choice>
              <mc:Fallback>
                <p:oleObj name="CorelDRAW" r:id="rId12" imgW="860373" imgH="183870" progId="CorelDRAW.Graphic.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382147" y="6237312"/>
                        <a:ext cx="1237713" cy="2648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物件 15"/>
          <p:cNvGraphicFramePr>
            <a:graphicFrameLocks noChangeAspect="1"/>
          </p:cNvGraphicFramePr>
          <p:nvPr>
            <p:extLst/>
          </p:nvPr>
        </p:nvGraphicFramePr>
        <p:xfrm>
          <a:off x="957208" y="2133020"/>
          <a:ext cx="7249361" cy="23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1" name="CorelDRAW" r:id="rId14" imgW="4580914" imgH="1502010" progId="CorelDRAW.Graphic.9">
                  <p:embed/>
                </p:oleObj>
              </mc:Choice>
              <mc:Fallback>
                <p:oleObj name="CorelDRAW" r:id="rId14" imgW="4580914" imgH="1502010" progId="CorelDRAW.Graphic.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957208" y="2133020"/>
                        <a:ext cx="7249361" cy="2376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物件 16"/>
          <p:cNvGraphicFramePr>
            <a:graphicFrameLocks noChangeAspect="1"/>
          </p:cNvGraphicFramePr>
          <p:nvPr>
            <p:extLst/>
          </p:nvPr>
        </p:nvGraphicFramePr>
        <p:xfrm>
          <a:off x="3419872" y="4985956"/>
          <a:ext cx="2295899" cy="3872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2" name="CorelDRAW" r:id="rId16" imgW="1580818" imgH="267300" progId="CorelDRAW.Graphic.9">
                  <p:embed/>
                </p:oleObj>
              </mc:Choice>
              <mc:Fallback>
                <p:oleObj name="CorelDRAW" r:id="rId16" imgW="1580818" imgH="267300" progId="CorelDRAW.Graphic.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3419872" y="4985956"/>
                        <a:ext cx="2295899" cy="3872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0669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type="subTitle" idx="1"/>
          </p:nvPr>
        </p:nvSpPr>
        <p:spPr>
          <a:xfrm>
            <a:off x="1151620" y="1484784"/>
            <a:ext cx="6840760" cy="1584176"/>
          </a:xfrm>
        </p:spPr>
        <p:txBody>
          <a:bodyPr>
            <a:normAutofit/>
          </a:bodyPr>
          <a:lstStyle/>
          <a:p>
            <a:pPr algn="l"/>
            <a:r>
              <a:rPr lang="zh-TW" altLang="en-US" sz="4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此教材僅供兒童主日學使用，</a:t>
            </a:r>
            <a:endParaRPr lang="en-US" altLang="zh-TW" sz="40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sz="4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未經許可，請勿轉載或翻印。</a:t>
            </a:r>
            <a:endParaRPr lang="en-US" altLang="zh-TW" sz="40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8172450" y="5876925"/>
            <a:ext cx="720725" cy="809625"/>
            <a:chOff x="8172450" y="5876925"/>
            <a:chExt cx="720725" cy="809625"/>
          </a:xfrm>
        </p:grpSpPr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8172450" y="6289675"/>
              <a:ext cx="72072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TW" sz="2000" b="1" i="1">
                  <a:solidFill>
                    <a:srgbClr val="A5002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Monotype Corsiva" pitchFamily="66" charset="0"/>
                  <a:ea typeface="標楷體" pitchFamily="65" charset="-120"/>
                </a:rPr>
                <a:t>CSSA</a:t>
              </a:r>
            </a:p>
          </p:txBody>
        </p:sp>
        <p:pic>
          <p:nvPicPr>
            <p:cNvPr id="9" name="Picture 9" descr="中主logo-紅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6913" y="5876925"/>
              <a:ext cx="503237" cy="411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476672"/>
            <a:ext cx="9144000" cy="707886"/>
          </a:xfrm>
          <a:prstGeom prst="rect">
            <a:avLst/>
          </a:prstGeom>
          <a:pattFill prst="pct5">
            <a:fgClr>
              <a:srgbClr val="FFFF00"/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4000" b="1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版權聲明</a:t>
            </a: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03102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1"/>
          <p:cNvSpPr>
            <a:spLocks noChangeArrowheads="1"/>
          </p:cNvSpPr>
          <p:nvPr/>
        </p:nvSpPr>
        <p:spPr bwMode="auto">
          <a:xfrm>
            <a:off x="428735" y="1466776"/>
            <a:ext cx="8331127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4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4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4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4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4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ts val="1200"/>
              </a:spcBef>
            </a:pPr>
            <a:r>
              <a:rPr lang="zh-TW" altLang="en-US" sz="3200" b="1" baseline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經　　文：</a:t>
            </a:r>
            <a:r>
              <a:rPr lang="zh-TW" altLang="en-US" sz="32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創世記廿二</a:t>
            </a:r>
            <a:r>
              <a:rPr lang="en-US" altLang="zh-TW" sz="32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32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～</a:t>
            </a:r>
            <a:r>
              <a:rPr lang="en-US" altLang="zh-TW" sz="3200" b="1" baseline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19</a:t>
            </a:r>
            <a:r>
              <a:rPr lang="zh-TW" altLang="en-US" sz="3200" b="1" baseline="0" dirty="0" smtClean="0">
                <a:solidFill>
                  <a:srgbClr val="00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　　</a:t>
            </a:r>
            <a:endParaRPr lang="en-US" altLang="zh-TW" sz="3200" b="1" baseline="0" dirty="0" smtClean="0">
              <a:solidFill>
                <a:srgbClr val="00339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ts val="1200"/>
              </a:spcBef>
            </a:pPr>
            <a:r>
              <a:rPr lang="zh-TW" altLang="en-US" sz="3200" b="1" baseline="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目　　的</a:t>
            </a:r>
            <a:r>
              <a:rPr lang="zh-TW" altLang="en-US" sz="3200" b="1" baseline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32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遇見試驗時仍能順服神</a:t>
            </a:r>
            <a:r>
              <a:rPr lang="zh-TW" altLang="en-US" sz="3200" b="1" baseline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TW" sz="3200" b="1" baseline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200" b="1" baseline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200" b="1" baseline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　　</a:t>
            </a:r>
            <a:r>
              <a:rPr lang="zh-TW" altLang="en-US" sz="32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選擇</a:t>
            </a:r>
            <a:r>
              <a:rPr lang="zh-TW" altLang="en-US" sz="3200" b="1" baseline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做</a:t>
            </a:r>
            <a:r>
              <a:rPr lang="zh-TW" altLang="en-US" sz="32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正確的事</a:t>
            </a:r>
            <a:r>
              <a:rPr lang="zh-TW" altLang="en-US" sz="3200" b="1" baseline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TW" sz="32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2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2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　　</a:t>
            </a:r>
            <a:r>
              <a:rPr lang="zh-TW" altLang="en-US" sz="3200" b="1" baseline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</a:t>
            </a:r>
            <a:r>
              <a:rPr lang="zh-TW" altLang="en-US" sz="32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經歷奇妙的祝福和恩典。</a:t>
            </a:r>
            <a:endParaRPr lang="en-US" altLang="zh-TW" sz="3200" b="1" baseline="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ts val="1200"/>
              </a:spcBef>
            </a:pPr>
            <a:r>
              <a:rPr lang="zh-TW" altLang="en-US" sz="3200" b="1" baseline="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具體目標：</a:t>
            </a:r>
            <a:r>
              <a:rPr lang="zh-TW" altLang="en-US" sz="3200" b="1" baseline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上完本課後，學生能夠</a:t>
            </a:r>
          </a:p>
          <a:p>
            <a:pPr eaLnBrk="1" hangingPunct="1">
              <a:spcBef>
                <a:spcPts val="1200"/>
              </a:spcBef>
            </a:pPr>
            <a:r>
              <a:rPr lang="zh-TW" altLang="en-US" sz="32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　</a:t>
            </a:r>
            <a:r>
              <a:rPr lang="en-US" altLang="zh-TW" sz="32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en-US" altLang="zh-TW" sz="3200" b="1" baseline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32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學習以撒順服的榜樣。</a:t>
            </a:r>
            <a:endParaRPr lang="en-US" altLang="zh-TW" sz="3200" b="1" baseline="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ts val="1200"/>
              </a:spcBef>
            </a:pPr>
            <a:r>
              <a:rPr lang="zh-TW" altLang="en-US" sz="32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　</a:t>
            </a:r>
            <a:r>
              <a:rPr lang="en-US" altLang="zh-TW" sz="32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3200" b="1" baseline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32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說出應當順服父母的一、兩件事。</a:t>
            </a:r>
          </a:p>
          <a:p>
            <a:pPr eaLnBrk="1" hangingPunct="1">
              <a:spcBef>
                <a:spcPts val="1200"/>
              </a:spcBef>
            </a:pPr>
            <a:r>
              <a:rPr lang="zh-TW" altLang="en-US" sz="3200" b="1" baseline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品格主題：</a:t>
            </a:r>
            <a:r>
              <a:rPr lang="zh-TW" altLang="en-US" sz="32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順服</a:t>
            </a: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404813"/>
            <a:ext cx="9144000" cy="711200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zh-TW" sz="4000" b="1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4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順服的以撒</a:t>
            </a:r>
          </a:p>
        </p:txBody>
      </p:sp>
      <p:grpSp>
        <p:nvGrpSpPr>
          <p:cNvPr id="8" name="群組 7"/>
          <p:cNvGrpSpPr/>
          <p:nvPr/>
        </p:nvGrpSpPr>
        <p:grpSpPr>
          <a:xfrm>
            <a:off x="8172450" y="5876925"/>
            <a:ext cx="720725" cy="809625"/>
            <a:chOff x="8172450" y="5876925"/>
            <a:chExt cx="720725" cy="809625"/>
          </a:xfrm>
        </p:grpSpPr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8172450" y="6289675"/>
              <a:ext cx="72072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TW" sz="2000" b="1" i="1">
                  <a:solidFill>
                    <a:srgbClr val="A5002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Monotype Corsiva" pitchFamily="66" charset="0"/>
                  <a:ea typeface="標楷體" pitchFamily="65" charset="-120"/>
                </a:rPr>
                <a:t>CSSA</a:t>
              </a:r>
            </a:p>
          </p:txBody>
        </p:sp>
        <p:pic>
          <p:nvPicPr>
            <p:cNvPr id="10" name="Picture 9" descr="中主logo-紅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6913" y="5876925"/>
              <a:ext cx="503237" cy="411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44037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846138"/>
            <a:ext cx="9144000" cy="711200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zh-TW" altLang="en-US" sz="4000" b="1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歡欣來</a:t>
            </a:r>
            <a:r>
              <a:rPr lang="zh-TW" altLang="en-US" sz="4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敬拜</a:t>
            </a:r>
          </a:p>
        </p:txBody>
      </p:sp>
      <p:pic>
        <p:nvPicPr>
          <p:cNvPr id="82948" name="Picture 7" descr="彈琴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4437063"/>
            <a:ext cx="2947987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群組 1"/>
          <p:cNvGrpSpPr/>
          <p:nvPr/>
        </p:nvGrpSpPr>
        <p:grpSpPr>
          <a:xfrm>
            <a:off x="6473825" y="3498106"/>
            <a:ext cx="1698625" cy="2012950"/>
            <a:chOff x="7235825" y="1771650"/>
            <a:chExt cx="1698625" cy="2012950"/>
          </a:xfrm>
        </p:grpSpPr>
        <p:pic>
          <p:nvPicPr>
            <p:cNvPr id="82949" name="Picture 8" descr="吉他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4065059">
              <a:off x="7235825" y="1989138"/>
              <a:ext cx="1266825" cy="831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951" name="Picture 10" descr="喇叭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2450" y="2636838"/>
              <a:ext cx="762000" cy="903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952" name="Picture 11" descr="鼓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5825" y="2924175"/>
              <a:ext cx="863600" cy="860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2953" name="Rectangle 5"/>
          <p:cNvSpPr>
            <a:spLocks noRot="1" noChangeArrowheads="1"/>
          </p:cNvSpPr>
          <p:nvPr/>
        </p:nvSpPr>
        <p:spPr bwMode="auto">
          <a:xfrm>
            <a:off x="0" y="2132856"/>
            <a:ext cx="9144000" cy="789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4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4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4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4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4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ct val="125000"/>
              </a:lnSpc>
            </a:pPr>
            <a:r>
              <a:rPr lang="zh-TW" altLang="en-US" sz="44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因信稱義</a:t>
            </a:r>
          </a:p>
        </p:txBody>
      </p:sp>
      <p:grpSp>
        <p:nvGrpSpPr>
          <p:cNvPr id="13" name="群組 12"/>
          <p:cNvGrpSpPr/>
          <p:nvPr/>
        </p:nvGrpSpPr>
        <p:grpSpPr>
          <a:xfrm>
            <a:off x="8172450" y="5876925"/>
            <a:ext cx="720725" cy="809625"/>
            <a:chOff x="8172450" y="5876925"/>
            <a:chExt cx="720725" cy="809625"/>
          </a:xfrm>
        </p:grpSpPr>
        <p:sp>
          <p:nvSpPr>
            <p:cNvPr id="14" name="Text Box 8"/>
            <p:cNvSpPr txBox="1">
              <a:spLocks noChangeArrowheads="1"/>
            </p:cNvSpPr>
            <p:nvPr/>
          </p:nvSpPr>
          <p:spPr bwMode="auto">
            <a:xfrm>
              <a:off x="8172450" y="6289675"/>
              <a:ext cx="72072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TW" sz="2000" b="1" i="1">
                  <a:solidFill>
                    <a:srgbClr val="A5002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Monotype Corsiva" pitchFamily="66" charset="0"/>
                  <a:ea typeface="標楷體" pitchFamily="65" charset="-120"/>
                </a:rPr>
                <a:t>CSSA</a:t>
              </a:r>
            </a:p>
          </p:txBody>
        </p:sp>
        <p:pic>
          <p:nvPicPr>
            <p:cNvPr id="15" name="Picture 9" descr="中主logo-紅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6913" y="5876925"/>
              <a:ext cx="503237" cy="411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0795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3077" name="Rectangle 17"/>
          <p:cNvSpPr>
            <a:spLocks noChangeArrowheads="1"/>
          </p:cNvSpPr>
          <p:nvPr/>
        </p:nvSpPr>
        <p:spPr bwMode="auto">
          <a:xfrm>
            <a:off x="7877091" y="404813"/>
            <a:ext cx="1231413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993366"/>
                  </a:outerShdw>
                </a:effectLst>
              </a14:hiddenEffects>
            </a:ext>
          </a:extLst>
        </p:spPr>
        <p:txBody>
          <a:bodyPr anchor="b"/>
          <a:lstStyle/>
          <a:p>
            <a:pPr algn="ctr"/>
            <a:r>
              <a:rPr lang="zh-TW" altLang="en-US" sz="1400" dirty="0" smtClean="0">
                <a:solidFill>
                  <a:srgbClr val="FFFFFF"/>
                </a:solidFill>
                <a:latin typeface="Broadway" pitchFamily="82" charset="0"/>
                <a:ea typeface="超研澤ＣＳ粗圓" pitchFamily="49" charset="-120"/>
              </a:rPr>
              <a:t>第一課</a:t>
            </a:r>
            <a:endParaRPr lang="zh-TW" altLang="en-US" sz="1400" i="1" dirty="0">
              <a:solidFill>
                <a:srgbClr val="FFFFFF"/>
              </a:solidFill>
              <a:latin typeface="文鼎特明" pitchFamily="49" charset="-120"/>
              <a:ea typeface="超研澤ＣＳ粗圓" pitchFamily="49" charset="-120"/>
            </a:endParaRP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8105411" y="6157019"/>
            <a:ext cx="72072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16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ea typeface="標楷體" pitchFamily="65" charset="-120"/>
              </a:rPr>
              <a:t>CSSA</a:t>
            </a:r>
          </a:p>
        </p:txBody>
      </p:sp>
      <p:pic>
        <p:nvPicPr>
          <p:cNvPr id="3076" name="Picture 12" descr="中主logo-紅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1175" y="5913636"/>
            <a:ext cx="370499" cy="303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Text Box 19"/>
          <p:cNvSpPr txBox="1">
            <a:spLocks noChangeArrowheads="1"/>
          </p:cNvSpPr>
          <p:nvPr/>
        </p:nvSpPr>
        <p:spPr bwMode="auto">
          <a:xfrm>
            <a:off x="7596311" y="6372036"/>
            <a:ext cx="165620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zh-TW" altLang="en-US" dirty="0" smtClean="0">
                <a:solidFill>
                  <a:srgbClr val="FFFFFF"/>
                </a:solidFill>
                <a:latin typeface="超研澤ＣＳ粗圓" pitchFamily="49" charset="-120"/>
                <a:ea typeface="超研澤ＣＳ粗圓" pitchFamily="49" charset="-120"/>
              </a:rPr>
              <a:t>少年特攻隊</a:t>
            </a:r>
            <a:endParaRPr lang="zh-TW" altLang="en-US" dirty="0">
              <a:solidFill>
                <a:srgbClr val="FFFFFF"/>
              </a:solidFill>
              <a:latin typeface="超研澤ＣＳ粗圓" pitchFamily="49" charset="-120"/>
              <a:ea typeface="超研澤ＣＳ粗圓" pitchFamily="49" charset="-120"/>
            </a:endParaRPr>
          </a:p>
        </p:txBody>
      </p:sp>
      <p:graphicFrame>
        <p:nvGraphicFramePr>
          <p:cNvPr id="17" name="物件 16"/>
          <p:cNvGraphicFramePr>
            <a:graphicFrameLocks noChangeAspect="1"/>
          </p:cNvGraphicFramePr>
          <p:nvPr>
            <p:extLst/>
          </p:nvPr>
        </p:nvGraphicFramePr>
        <p:xfrm>
          <a:off x="8105411" y="4077072"/>
          <a:ext cx="861970" cy="13271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4" name="CorelDRAW" r:id="rId4" imgW="1761972" imgH="2712747" progId="CorelDRAW.Graphic.9">
                  <p:embed/>
                </p:oleObj>
              </mc:Choice>
              <mc:Fallback>
                <p:oleObj name="CorelDRAW" r:id="rId4" imgW="1761972" imgH="2712747" progId="CorelDRAW.Graphic.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105411" y="4077072"/>
                        <a:ext cx="861970" cy="13271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物件 21"/>
          <p:cNvGraphicFramePr>
            <a:graphicFrameLocks noChangeAspect="1"/>
          </p:cNvGraphicFramePr>
          <p:nvPr>
            <p:extLst/>
          </p:nvPr>
        </p:nvGraphicFramePr>
        <p:xfrm>
          <a:off x="1272415" y="174773"/>
          <a:ext cx="298824" cy="46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5" name="CorelDRAW" r:id="rId6" imgW="1761972" imgH="2712747" progId="CorelDRAW.Graphic.9">
                  <p:embed/>
                </p:oleObj>
              </mc:Choice>
              <mc:Fallback>
                <p:oleObj name="CorelDRAW" r:id="rId6" imgW="1761972" imgH="2712747" progId="CorelDRAW.Graphic.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72415" y="174773"/>
                        <a:ext cx="298824" cy="460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物件 18"/>
          <p:cNvGraphicFramePr>
            <a:graphicFrameLocks noChangeAspect="1"/>
          </p:cNvGraphicFramePr>
          <p:nvPr>
            <p:extLst/>
          </p:nvPr>
        </p:nvGraphicFramePr>
        <p:xfrm>
          <a:off x="7438703" y="584994"/>
          <a:ext cx="37147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6" name="CorelDRAW" r:id="rId7" imgW="372227" imgH="533054" progId="CorelDRAW.Graphic.9">
                  <p:embed/>
                </p:oleObj>
              </mc:Choice>
              <mc:Fallback>
                <p:oleObj name="CorelDRAW" r:id="rId7" imgW="372227" imgH="533054" progId="CorelDRAW.Graphic.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438703" y="584994"/>
                        <a:ext cx="371475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物件 19"/>
          <p:cNvGraphicFramePr>
            <a:graphicFrameLocks noChangeAspect="1"/>
          </p:cNvGraphicFramePr>
          <p:nvPr>
            <p:extLst/>
          </p:nvPr>
        </p:nvGraphicFramePr>
        <p:xfrm>
          <a:off x="403156" y="5788370"/>
          <a:ext cx="587617" cy="8152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7" name="CorelDRAW" r:id="rId9" imgW="352107" imgH="488453" progId="CorelDRAW.Graphic.9">
                  <p:embed/>
                </p:oleObj>
              </mc:Choice>
              <mc:Fallback>
                <p:oleObj name="CorelDRAW" r:id="rId9" imgW="352107" imgH="488453" progId="CorelDRAW.Graphic.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03156" y="5788370"/>
                        <a:ext cx="587617" cy="8152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物件 1"/>
          <p:cNvGraphicFramePr>
            <a:graphicFrameLocks noChangeAspect="1"/>
          </p:cNvGraphicFramePr>
          <p:nvPr>
            <p:extLst/>
          </p:nvPr>
        </p:nvGraphicFramePr>
        <p:xfrm>
          <a:off x="843480" y="723194"/>
          <a:ext cx="511175" cy="188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8" name="CorelDRAW" r:id="rId11" imgW="511902" imgH="189540" progId="CorelDRAW.Graphic.9">
                  <p:embed/>
                </p:oleObj>
              </mc:Choice>
              <mc:Fallback>
                <p:oleObj name="CorelDRAW" r:id="rId11" imgW="511902" imgH="189540" progId="CorelDRAW.Graphic.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43480" y="723194"/>
                        <a:ext cx="511175" cy="188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物件 2"/>
          <p:cNvGraphicFramePr>
            <a:graphicFrameLocks noChangeAspect="1"/>
          </p:cNvGraphicFramePr>
          <p:nvPr>
            <p:extLst/>
          </p:nvPr>
        </p:nvGraphicFramePr>
        <p:xfrm>
          <a:off x="3441302" y="331477"/>
          <a:ext cx="2232248" cy="6586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9" name="CorelDRAW" r:id="rId13" imgW="1921185" imgH="566730" progId="CorelDRAW.Graphic.9">
                  <p:embed/>
                </p:oleObj>
              </mc:Choice>
              <mc:Fallback>
                <p:oleObj name="CorelDRAW" r:id="rId13" imgW="1921185" imgH="566730" progId="CorelDRAW.Graphic.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441302" y="331477"/>
                        <a:ext cx="2232248" cy="6586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物件 3"/>
          <p:cNvGraphicFramePr>
            <a:graphicFrameLocks noChangeAspect="1"/>
          </p:cNvGraphicFramePr>
          <p:nvPr>
            <p:extLst/>
          </p:nvPr>
        </p:nvGraphicFramePr>
        <p:xfrm>
          <a:off x="2320739" y="1195257"/>
          <a:ext cx="4500822" cy="51860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0" name="CorelDRAW" r:id="rId15" imgW="5891599" imgH="6788070" progId="CorelDRAW.Graphic.9">
                  <p:embed/>
                </p:oleObj>
              </mc:Choice>
              <mc:Fallback>
                <p:oleObj name="CorelDRAW" r:id="rId15" imgW="5891599" imgH="6788070" progId="CorelDRAW.Graphic.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320739" y="1195257"/>
                        <a:ext cx="4500822" cy="51860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350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0" y="548680"/>
            <a:ext cx="9144000" cy="711200"/>
          </a:xfrm>
          <a:prstGeom prst="rect">
            <a:avLst/>
          </a:prstGeom>
          <a:pattFill prst="pct5">
            <a:fgClr>
              <a:srgbClr val="FFFF00"/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zh-TW" altLang="en-US" sz="4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破</a:t>
            </a:r>
            <a:r>
              <a:rPr lang="zh-TW" altLang="en-US" sz="4000" b="1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冰樂遊戲</a:t>
            </a:r>
            <a:r>
              <a:rPr lang="zh-TW" altLang="en-US" sz="4000" b="1" dirty="0" smtClean="0">
                <a:solidFill>
                  <a:srgbClr val="A5002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認識彼此</a:t>
            </a:r>
          </a:p>
        </p:txBody>
      </p:sp>
      <p:sp>
        <p:nvSpPr>
          <p:cNvPr id="81923" name="Rectangle 10"/>
          <p:cNvSpPr>
            <a:spLocks noRot="1" noChangeArrowheads="1"/>
          </p:cNvSpPr>
          <p:nvPr/>
        </p:nvSpPr>
        <p:spPr bwMode="auto">
          <a:xfrm>
            <a:off x="0" y="1628800"/>
            <a:ext cx="9144000" cy="711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4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4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4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4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4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ct val="125000"/>
              </a:lnSpc>
            </a:pPr>
            <a:endParaRPr lang="zh-TW" altLang="en-US" b="1" baseline="0" dirty="0">
              <a:solidFill>
                <a:srgbClr val="00339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8172450" y="5876925"/>
            <a:ext cx="720725" cy="809625"/>
            <a:chOff x="8172450" y="5876925"/>
            <a:chExt cx="720725" cy="809625"/>
          </a:xfrm>
        </p:grpSpPr>
        <p:sp>
          <p:nvSpPr>
            <p:cNvPr id="7" name="Text Box 8"/>
            <p:cNvSpPr txBox="1">
              <a:spLocks noChangeArrowheads="1"/>
            </p:cNvSpPr>
            <p:nvPr/>
          </p:nvSpPr>
          <p:spPr bwMode="auto">
            <a:xfrm>
              <a:off x="8172450" y="6289675"/>
              <a:ext cx="72072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TW" sz="2000" b="1" i="1">
                  <a:solidFill>
                    <a:srgbClr val="A5002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Monotype Corsiva" pitchFamily="66" charset="0"/>
                  <a:ea typeface="標楷體" pitchFamily="65" charset="-120"/>
                </a:rPr>
                <a:t>CSSA</a:t>
              </a:r>
            </a:p>
          </p:txBody>
        </p:sp>
        <p:pic>
          <p:nvPicPr>
            <p:cNvPr id="8" name="Picture 9" descr="中主logo-紅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6913" y="5876925"/>
              <a:ext cx="503237" cy="411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文字方塊 1"/>
          <p:cNvSpPr txBox="1"/>
          <p:nvPr/>
        </p:nvSpPr>
        <p:spPr>
          <a:xfrm>
            <a:off x="251521" y="1403350"/>
            <a:ext cx="820891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步驟：</a:t>
            </a:r>
          </a:p>
          <a:p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發給每個人一張「九宮格」。</a:t>
            </a:r>
          </a:p>
          <a:p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「九宮格」畫成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格，格內有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個問題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例如：最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喜歡的顏色、在家排行、最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喜歡</a:t>
            </a:r>
            <a: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吃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水果</a:t>
            </a:r>
            <a: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每人先在每一格裡寫下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自己</a:t>
            </a:r>
            <a: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的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答案。</a:t>
            </a:r>
          </a:p>
          <a:p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等宣佈開始後，去找每一格子和自己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答案</a:t>
            </a:r>
            <a: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一樣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的人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，在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自己紙張的格子上簽名。</a:t>
            </a:r>
          </a:p>
          <a:p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得到越多人的簽名越好。（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每格一個簽名）</a:t>
            </a:r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5.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得到最多簽名的人就贏。</a:t>
            </a:r>
            <a:endParaRPr lang="en-US" alt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30922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846138"/>
            <a:ext cx="9144000" cy="711200"/>
          </a:xfrm>
          <a:prstGeom prst="rect">
            <a:avLst/>
          </a:prstGeom>
          <a:pattFill prst="pct5">
            <a:fgClr>
              <a:srgbClr val="FFFF00"/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zh-TW" altLang="en-US" sz="4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聖經話匣子</a:t>
            </a:r>
          </a:p>
        </p:txBody>
      </p:sp>
      <p:sp>
        <p:nvSpPr>
          <p:cNvPr id="84995" name="Rectangle 6"/>
          <p:cNvSpPr>
            <a:spLocks noRot="1" noChangeArrowheads="1"/>
          </p:cNvSpPr>
          <p:nvPr/>
        </p:nvSpPr>
        <p:spPr bwMode="auto">
          <a:xfrm>
            <a:off x="0" y="1997075"/>
            <a:ext cx="9144000" cy="1071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4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4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4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4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4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zh-TW" altLang="en-US" sz="44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各有所思</a:t>
            </a:r>
          </a:p>
        </p:txBody>
      </p:sp>
      <p:pic>
        <p:nvPicPr>
          <p:cNvPr id="84997" name="Picture 8" descr="看聖經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875" y="4076700"/>
            <a:ext cx="4162425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群組 5"/>
          <p:cNvGrpSpPr/>
          <p:nvPr/>
        </p:nvGrpSpPr>
        <p:grpSpPr>
          <a:xfrm>
            <a:off x="8172450" y="5876925"/>
            <a:ext cx="720725" cy="809625"/>
            <a:chOff x="8172450" y="5876925"/>
            <a:chExt cx="720725" cy="809625"/>
          </a:xfrm>
        </p:grpSpPr>
        <p:sp>
          <p:nvSpPr>
            <p:cNvPr id="7" name="Text Box 8"/>
            <p:cNvSpPr txBox="1">
              <a:spLocks noChangeArrowheads="1"/>
            </p:cNvSpPr>
            <p:nvPr/>
          </p:nvSpPr>
          <p:spPr bwMode="auto">
            <a:xfrm>
              <a:off x="8172450" y="6289675"/>
              <a:ext cx="72072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TW" sz="2000" b="1" i="1">
                  <a:solidFill>
                    <a:srgbClr val="A5002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Monotype Corsiva" pitchFamily="66" charset="0"/>
                  <a:ea typeface="標楷體" pitchFamily="65" charset="-120"/>
                </a:rPr>
                <a:t>CSSA</a:t>
              </a:r>
            </a:p>
          </p:txBody>
        </p:sp>
        <p:pic>
          <p:nvPicPr>
            <p:cNvPr id="8" name="Picture 9" descr="中主logo-紅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6913" y="5876925"/>
              <a:ext cx="503237" cy="411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00224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19" y="548680"/>
            <a:ext cx="8641655" cy="31683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800" b="1" dirty="0" smtClean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亞</a:t>
            </a:r>
            <a:r>
              <a:rPr lang="zh-TW" altLang="en-US" sz="3800" b="1" dirty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伯拉罕的耳</a:t>
            </a:r>
            <a:r>
              <a:rPr lang="zh-TW" altLang="en-US" sz="3800" b="1" dirty="0" smtClean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中傳來</a:t>
            </a:r>
            <a:r>
              <a:rPr lang="zh-TW" altLang="en-US" sz="3800" b="1" dirty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神的聲音：</a:t>
            </a:r>
          </a:p>
          <a:p>
            <a:pPr marL="0" indent="0">
              <a:buNone/>
            </a:pPr>
            <a:r>
              <a:rPr lang="zh-TW" altLang="en-US" sz="3800" b="1" dirty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「帶著你的兒子，就是你獨生的兒子，往我所指示你的山上，把他獻為燔祭。」</a:t>
            </a:r>
          </a:p>
        </p:txBody>
      </p:sp>
      <p:grpSp>
        <p:nvGrpSpPr>
          <p:cNvPr id="7" name="群組 6"/>
          <p:cNvGrpSpPr/>
          <p:nvPr/>
        </p:nvGrpSpPr>
        <p:grpSpPr>
          <a:xfrm>
            <a:off x="8172450" y="5876925"/>
            <a:ext cx="720725" cy="809625"/>
            <a:chOff x="8172450" y="5876925"/>
            <a:chExt cx="720725" cy="809625"/>
          </a:xfrm>
        </p:grpSpPr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8172450" y="6289675"/>
              <a:ext cx="72072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TW" sz="2000" b="1" i="1">
                  <a:solidFill>
                    <a:srgbClr val="A5002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Monotype Corsiva" pitchFamily="66" charset="0"/>
                  <a:ea typeface="標楷體" pitchFamily="65" charset="-120"/>
                </a:rPr>
                <a:t>CSSA</a:t>
              </a:r>
            </a:p>
          </p:txBody>
        </p:sp>
        <p:pic>
          <p:nvPicPr>
            <p:cNvPr id="9" name="Picture 9" descr="中主logo-紅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6913" y="5876925"/>
              <a:ext cx="503237" cy="411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456350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圖片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763" y="-7113"/>
            <a:ext cx="9148763" cy="630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內容版面配置區 2"/>
          <p:cNvSpPr txBox="1">
            <a:spLocks/>
          </p:cNvSpPr>
          <p:nvPr/>
        </p:nvSpPr>
        <p:spPr>
          <a:xfrm>
            <a:off x="0" y="5733256"/>
            <a:ext cx="9144000" cy="1124744"/>
          </a:xfrm>
          <a:prstGeom prst="rect">
            <a:avLst/>
          </a:prstGeom>
          <a:solidFill>
            <a:srgbClr val="DA8200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fontAlgn="auto">
              <a:buClr>
                <a:srgbClr val="90C226"/>
              </a:buClr>
              <a:buNone/>
            </a:pPr>
            <a:r>
              <a:rPr kumimoji="0" lang="zh-TW" altLang="en-US" sz="2800" b="1" dirty="0">
                <a:solidFill>
                  <a:srgbClr val="66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亞伯拉罕帶著以撒和兩個</a:t>
            </a:r>
            <a:r>
              <a:rPr kumimoji="0" lang="zh-TW" altLang="en-US" sz="2800" b="1" dirty="0" smtClean="0">
                <a:solidFill>
                  <a:srgbClr val="66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僕人，</a:t>
            </a:r>
            <a:r>
              <a:rPr kumimoji="0" lang="zh-TW" altLang="en-US" sz="2800" b="1" dirty="0">
                <a:solidFill>
                  <a:srgbClr val="66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從別是巴走到摩利亞</a:t>
            </a:r>
            <a:r>
              <a:rPr kumimoji="0" lang="zh-TW" altLang="en-US" sz="2800" b="1" dirty="0" smtClean="0">
                <a:solidFill>
                  <a:srgbClr val="66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山。亞</a:t>
            </a:r>
            <a:r>
              <a:rPr kumimoji="0" lang="zh-TW" altLang="en-US" sz="2800" b="1" dirty="0">
                <a:solidFill>
                  <a:srgbClr val="66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伯拉罕手裏拿著火和刀，把燔祭的柴放在以撒</a:t>
            </a:r>
            <a:r>
              <a:rPr kumimoji="0" lang="zh-TW" altLang="en-US" sz="2800" b="1" dirty="0" smtClean="0">
                <a:solidFill>
                  <a:srgbClr val="66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身上。</a:t>
            </a:r>
            <a:endParaRPr kumimoji="0" lang="zh-TW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549379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圖片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98971"/>
            <a:ext cx="9139237" cy="626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內容版面配置區 2"/>
          <p:cNvSpPr txBox="1">
            <a:spLocks/>
          </p:cNvSpPr>
          <p:nvPr/>
        </p:nvSpPr>
        <p:spPr>
          <a:xfrm>
            <a:off x="0" y="5733256"/>
            <a:ext cx="9144000" cy="1124744"/>
          </a:xfrm>
          <a:prstGeom prst="rect">
            <a:avLst/>
          </a:prstGeom>
          <a:solidFill>
            <a:srgbClr val="DA8200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fontAlgn="auto">
              <a:buClr>
                <a:srgbClr val="90C226"/>
              </a:buClr>
              <a:buNone/>
            </a:pPr>
            <a:r>
              <a:rPr kumimoji="0" lang="zh-TW" altLang="en-US" sz="3000" b="1" dirty="0">
                <a:solidFill>
                  <a:srgbClr val="66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到了山上神指定的地點，父親築好了祭壇，把柴放好，他用繩子把以撒捆綁</a:t>
            </a:r>
            <a:r>
              <a:rPr kumimoji="0" lang="zh-TW" altLang="en-US" sz="3000" b="1" dirty="0" smtClean="0">
                <a:solidFill>
                  <a:srgbClr val="66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起來。</a:t>
            </a:r>
            <a:endParaRPr kumimoji="0" lang="en-US" altLang="zh-TW" sz="3000" b="1" dirty="0" smtClean="0">
              <a:solidFill>
                <a:srgbClr val="6633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5299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切割線">
  <a:themeElements>
    <a:clrScheme name="切割線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切割線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切割線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2970</TotalTime>
  <Words>273</Words>
  <Application>Microsoft Office PowerPoint</Application>
  <PresentationFormat>如螢幕大小 (4:3)</PresentationFormat>
  <Paragraphs>48</Paragraphs>
  <Slides>13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4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28" baseType="lpstr">
      <vt:lpstr>文鼎特明</vt:lpstr>
      <vt:lpstr>超研澤ＣＳ粗圓</vt:lpstr>
      <vt:lpstr>微軟正黑體</vt:lpstr>
      <vt:lpstr>新細明體</vt:lpstr>
      <vt:lpstr>標楷體</vt:lpstr>
      <vt:lpstr>Arial</vt:lpstr>
      <vt:lpstr>Broadway</vt:lpstr>
      <vt:lpstr>Century Gothic</vt:lpstr>
      <vt:lpstr>Monotype Corsiva</vt:lpstr>
      <vt:lpstr>Wingdings 3</vt:lpstr>
      <vt:lpstr>預設簡報設計</vt:lpstr>
      <vt:lpstr>1_預設簡報設計</vt:lpstr>
      <vt:lpstr>2_預設簡報設計</vt:lpstr>
      <vt:lpstr>切割線</vt:lpstr>
      <vt:lpstr>CorelDRAW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SYNNEX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user</dc:creator>
  <cp:lastModifiedBy>minghua</cp:lastModifiedBy>
  <cp:revision>198</cp:revision>
  <dcterms:created xsi:type="dcterms:W3CDTF">2009-10-22T02:43:58Z</dcterms:created>
  <dcterms:modified xsi:type="dcterms:W3CDTF">2020-09-30T02:53:01Z</dcterms:modified>
</cp:coreProperties>
</file>