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60" r:id="rId2"/>
    <p:sldId id="292" r:id="rId3"/>
    <p:sldId id="293" r:id="rId4"/>
    <p:sldId id="323" r:id="rId5"/>
    <p:sldId id="322" r:id="rId6"/>
    <p:sldId id="359" r:id="rId7"/>
    <p:sldId id="265" r:id="rId8"/>
    <p:sldId id="353" r:id="rId9"/>
    <p:sldId id="354" r:id="rId10"/>
    <p:sldId id="294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C0066"/>
    <a:srgbClr val="FF99FF"/>
    <a:srgbClr val="66CCFF"/>
    <a:srgbClr val="122233"/>
    <a:srgbClr val="1FBBC5"/>
    <a:srgbClr val="33CCFF"/>
    <a:srgbClr val="7DBAB3"/>
    <a:srgbClr val="566328"/>
    <a:srgbClr val="439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415" autoAdjust="0"/>
    <p:restoredTop sz="85763" autoAdjust="0"/>
  </p:normalViewPr>
  <p:slideViewPr>
    <p:cSldViewPr snapToGrid="0">
      <p:cViewPr varScale="1">
        <p:scale>
          <a:sx n="97" d="100"/>
          <a:sy n="97" d="100"/>
        </p:scale>
        <p:origin x="1542" y="72"/>
      </p:cViewPr>
      <p:guideLst/>
    </p:cSldViewPr>
  </p:slideViewPr>
  <p:outlineViewPr>
    <p:cViewPr>
      <p:scale>
        <a:sx n="33" d="100"/>
        <a:sy n="33" d="100"/>
      </p:scale>
      <p:origin x="0" y="-229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7FEE9-DC49-4048-B8B1-0D7BB63E9DC5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EBE62-B244-4726-92F2-53F531864A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48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等候解救</a:t>
            </a:r>
          </a:p>
          <a:p>
            <a:r>
              <a:rPr lang="zh-TW" altLang="en-US" dirty="0" smtClean="0"/>
              <a:t>主題故事	 約瑟</a:t>
            </a:r>
            <a:r>
              <a:rPr lang="en-US" altLang="zh-TW" dirty="0" smtClean="0"/>
              <a:t>【</a:t>
            </a:r>
            <a:r>
              <a:rPr lang="zh-TW" altLang="en-US" dirty="0" smtClean="0"/>
              <a:t>活人畫</a:t>
            </a:r>
            <a:r>
              <a:rPr lang="en-US" altLang="zh-TW" dirty="0" smtClean="0"/>
              <a:t>】</a:t>
            </a:r>
          </a:p>
          <a:p>
            <a:r>
              <a:rPr lang="zh-TW" altLang="en-US" dirty="0" smtClean="0"/>
              <a:t>短　　講	 約瑟，注視上帝不畏逆境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EBE62-B244-4726-92F2-53F531864AA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846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EBE62-B244-4726-92F2-53F531864AA8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2293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EBE62-B244-4726-92F2-53F531864AA8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71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57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02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3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5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3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68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1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64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98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51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19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051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8892" y="-192505"/>
            <a:ext cx="9423522" cy="7050505"/>
          </a:xfrm>
        </p:spPr>
      </p:pic>
    </p:spTree>
    <p:extLst>
      <p:ext uri="{BB962C8B-B14F-4D97-AF65-F5344CB8AC3E}">
        <p14:creationId xmlns:p14="http://schemas.microsoft.com/office/powerpoint/2010/main" val="423161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小隊時間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約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瑟遇到哪些困難？他如何面對那些事情呢？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認為約瑟最後能夠度過困難的關鍵是什麼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?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曾經有過類似「被人欺負」的經驗嗎？是什麼情況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？結果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如何？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4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若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再有這樣的事情發生，你會怎麼做？</a:t>
            </a:r>
          </a:p>
        </p:txBody>
      </p:sp>
    </p:spTree>
    <p:extLst>
      <p:ext uri="{BB962C8B-B14F-4D97-AF65-F5344CB8AC3E}">
        <p14:creationId xmlns:p14="http://schemas.microsoft.com/office/powerpoint/2010/main" val="168237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1FBBC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經文默想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「但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耶和華與約瑟同在，向他施恩，使他在司獄的眼前蒙恩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」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40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</a:t>
            </a:r>
            <a:r>
              <a:rPr lang="en-US" altLang="zh-TW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39:21)</a:t>
            </a:r>
            <a:endParaRPr lang="zh-TW" altLang="en-US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zh-TW" altLang="en-US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11610">
            <a:off x="3771981" y="3197302"/>
            <a:ext cx="5643644" cy="348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4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47463" y="0"/>
            <a:ext cx="10238926" cy="6850504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-547463" y="5532437"/>
            <a:ext cx="10238926" cy="1325563"/>
          </a:xfrm>
          <a:prstGeom prst="rect">
            <a:avLst/>
          </a:prstGeom>
          <a:solidFill>
            <a:srgbClr val="1FBBC5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>
              <a:lnSpc>
                <a:spcPct val="100000"/>
              </a:lnSpc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約      瑟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16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3778" y="380116"/>
            <a:ext cx="7886700" cy="1325563"/>
          </a:xfrm>
        </p:spPr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體驗活動：等候解救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8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海灘</a:t>
            </a:r>
            <a:r>
              <a:rPr lang="en-US" altLang="zh-TW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球，好比</a:t>
            </a:r>
            <a:r>
              <a:rPr lang="zh-TW" altLang="en-US" sz="44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上帝的愛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44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將</a:t>
            </a:r>
            <a:r>
              <a:rPr lang="zh-TW" altLang="en-US" sz="44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眼光對準上帝，就能得到上帝的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拯救</a:t>
            </a:r>
            <a:r>
              <a:rPr lang="zh-TW" altLang="en-US" sz="44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醫治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44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當</a:t>
            </a:r>
            <a:r>
              <a:rPr lang="zh-TW" altLang="en-US" sz="44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我們有上帝的愛在我們裡面，我們會成為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醫治</a:t>
            </a:r>
            <a:r>
              <a:rPr lang="zh-TW" altLang="en-US" sz="44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者，也能釋放別人</a:t>
            </a:r>
            <a:r>
              <a:rPr lang="zh-TW" altLang="en-US" sz="4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44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86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b="1" dirty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引導反思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─回想活動中，聽到最多的聲音是什麼</a:t>
            </a:r>
            <a:r>
              <a:rPr lang="en-US" altLang="zh-TW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?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你覺得自己被抓到的原因是什麼？ 沒有被抓的原因是什麼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endParaRPr lang="en-US" altLang="zh-TW" sz="40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─遊戲中，你的眼光大多專注在哪裡（球或壞使者）？ 為何總是注視（球）呢？</a:t>
            </a:r>
          </a:p>
        </p:txBody>
      </p:sp>
    </p:spTree>
    <p:extLst>
      <p:ext uri="{BB962C8B-B14F-4D97-AF65-F5344CB8AC3E}">
        <p14:creationId xmlns:p14="http://schemas.microsoft.com/office/powerpoint/2010/main" val="350884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導入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故事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有個年輕人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，因為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別人的惡待，使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他遭遇許多苦難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……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，但他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沒有就此落入仇恨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或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悲哀中，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總是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選擇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做</a:t>
            </a:r>
            <a:r>
              <a:rPr lang="zh-TW" altLang="en-US" sz="36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對</a:t>
            </a:r>
            <a:r>
              <a:rPr lang="zh-TW" altLang="en-US" sz="36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事，就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樣倒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讓周圍的人看出「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上帝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與他同在」，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這是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什麼意思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「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上帝與他同在」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，為什麼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又讓他發生這許多不好的事呢？讓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我們來看看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故事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吧！</a:t>
            </a:r>
          </a:p>
        </p:txBody>
      </p:sp>
    </p:spTree>
    <p:extLst>
      <p:ext uri="{BB962C8B-B14F-4D97-AF65-F5344CB8AC3E}">
        <p14:creationId xmlns:p14="http://schemas.microsoft.com/office/powerpoint/2010/main" val="308550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260559"/>
            <a:ext cx="7886700" cy="345492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728" y="4052707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活人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畫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約瑟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764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8578" y="3537679"/>
            <a:ext cx="6040353" cy="378501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200" b="1" u="sng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短講</a:t>
            </a:r>
            <a:r>
              <a:rPr lang="zh-TW" altLang="en-US" sz="4200" b="1" u="sng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：約</a:t>
            </a:r>
            <a:r>
              <a:rPr lang="zh-TW" altLang="en-US" sz="4200" b="1" u="sng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瑟，注視上帝不畏逆境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經文：創世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50:15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21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主題：上帝與約瑟同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概要：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受苦有益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/2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如何選擇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上帝同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 smtClean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道具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r>
              <a:rPr lang="zh-TW" altLang="en-US" sz="3600" b="1" dirty="0" smtClean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紙迷宮</a:t>
            </a:r>
            <a:endParaRPr lang="en-US" altLang="zh-TW" sz="3600" b="1" dirty="0" smtClean="0">
              <a:solidFill>
                <a:srgbClr val="FF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en-US" altLang="zh-TW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5751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創世記五十章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15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20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約瑟的哥哥們見父親死了，就說：或者約瑟懷恨我們，照著我們從前待他一切的惡足足地報復我們。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他們就打發人去見約瑟，說：你父親未死以先吩咐說：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你們要對約瑟這樣說：從前你哥哥們惡待你，求你饒恕他們的過犯和罪惡。如今求你饒恕你父親神之僕人的過犯。他們對約瑟說這話，約瑟就哭了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340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創世記五十章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15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20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的哥哥們又來俯伏在他面前，說：我們是你的僕人。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約瑟對他們說：不要害怕，我豈能代替神呢？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從前你們的意思是要害我，但神的意思原是好的，要保全許多人的性命，成就今日的光景。</a:t>
            </a:r>
          </a:p>
          <a:p>
            <a:pPr marL="0" indent="0">
              <a:buNone/>
            </a:pP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7098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</TotalTime>
  <Words>548</Words>
  <Application>Microsoft Office PowerPoint</Application>
  <PresentationFormat>如螢幕大小 (4:3)</PresentationFormat>
  <Paragraphs>41</Paragraphs>
  <Slides>11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Adobe 繁黑體 Std B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 體驗活動：等候解救</vt:lpstr>
      <vt:lpstr>引導反思</vt:lpstr>
      <vt:lpstr>導入故事</vt:lpstr>
      <vt:lpstr>活人畫 : 約瑟</vt:lpstr>
      <vt:lpstr>短講：約瑟，注視上帝不畏逆境</vt:lpstr>
      <vt:lpstr>創世記五十章15～20節</vt:lpstr>
      <vt:lpstr>創世記五十章15～20節</vt:lpstr>
      <vt:lpstr>小隊時間</vt:lpstr>
      <vt:lpstr>經文默想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族長傳奇</dc:title>
  <dc:creator>Sharon</dc:creator>
  <cp:lastModifiedBy>Chen</cp:lastModifiedBy>
  <cp:revision>130</cp:revision>
  <dcterms:created xsi:type="dcterms:W3CDTF">2019-04-03T03:03:25Z</dcterms:created>
  <dcterms:modified xsi:type="dcterms:W3CDTF">2021-04-09T03:06:28Z</dcterms:modified>
</cp:coreProperties>
</file>