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60" r:id="rId2"/>
    <p:sldId id="314" r:id="rId3"/>
    <p:sldId id="315" r:id="rId4"/>
    <p:sldId id="339" r:id="rId5"/>
    <p:sldId id="316" r:id="rId6"/>
    <p:sldId id="317" r:id="rId7"/>
    <p:sldId id="356" r:id="rId8"/>
    <p:sldId id="319" r:id="rId9"/>
    <p:sldId id="351" r:id="rId10"/>
    <p:sldId id="352" r:id="rId11"/>
    <p:sldId id="320" r:id="rId12"/>
    <p:sldId id="321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C0066"/>
    <a:srgbClr val="FF99FF"/>
    <a:srgbClr val="66CCFF"/>
    <a:srgbClr val="122233"/>
    <a:srgbClr val="1FBBC5"/>
    <a:srgbClr val="33CCFF"/>
    <a:srgbClr val="7DBAB3"/>
    <a:srgbClr val="566328"/>
    <a:srgbClr val="439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15" autoAdjust="0"/>
    <p:restoredTop sz="85763" autoAdjust="0"/>
  </p:normalViewPr>
  <p:slideViewPr>
    <p:cSldViewPr snapToGrid="0">
      <p:cViewPr varScale="1">
        <p:scale>
          <a:sx n="97" d="100"/>
          <a:sy n="97" d="100"/>
        </p:scale>
        <p:origin x="1542" y="84"/>
      </p:cViewPr>
      <p:guideLst/>
    </p:cSldViewPr>
  </p:slideViewPr>
  <p:outlineViewPr>
    <p:cViewPr>
      <p:scale>
        <a:sx n="33" d="100"/>
        <a:sy n="33" d="100"/>
      </p:scale>
      <p:origin x="0" y="-229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7FEE9-DC49-4048-B8B1-0D7BB63E9DC5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EBE62-B244-4726-92F2-53F531864A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48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佔領土地</a:t>
            </a:r>
          </a:p>
          <a:p>
            <a:r>
              <a:rPr lang="zh-TW" altLang="en-US" dirty="0" smtClean="0"/>
              <a:t>主題故事	 雅各</a:t>
            </a:r>
            <a:r>
              <a:rPr lang="en-US" altLang="zh-TW" dirty="0" smtClean="0"/>
              <a:t>【</a:t>
            </a:r>
            <a:r>
              <a:rPr lang="zh-TW" altLang="en-US" dirty="0" smtClean="0"/>
              <a:t>活人畫</a:t>
            </a:r>
            <a:r>
              <a:rPr lang="en-US" altLang="zh-TW" dirty="0" smtClean="0"/>
              <a:t>】</a:t>
            </a:r>
          </a:p>
          <a:p>
            <a:r>
              <a:rPr lang="zh-TW" altLang="en-US" dirty="0" smtClean="0"/>
              <a:t>短　　講	 雅各，抓住上帝的應許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EBE62-B244-4726-92F2-53F531864AA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435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EBE62-B244-4726-92F2-53F531864AA8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58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57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02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3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5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3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68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1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64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98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51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19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riT5H-GZ8N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051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8892" y="-192505"/>
            <a:ext cx="9423522" cy="7050505"/>
          </a:xfrm>
        </p:spPr>
      </p:pic>
    </p:spTree>
    <p:extLst>
      <p:ext uri="{BB962C8B-B14F-4D97-AF65-F5344CB8AC3E}">
        <p14:creationId xmlns:p14="http://schemas.microsoft.com/office/powerpoint/2010/main" val="423161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32:24</a:t>
            </a:r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29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930556"/>
            <a:ext cx="7886700" cy="435133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那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人說：你名叫什麼？他說：我名叫雅各。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那人說：你的名不要再叫雅各，要叫以色列；因為你與神與人較力，都得了勝。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雅各問他說：請將你的名告訴我。那人說：何必問我的名？於是在那裡給雅各祝福。</a:t>
            </a:r>
          </a:p>
          <a:p>
            <a:pPr marL="0" indent="0">
              <a:buNone/>
            </a:pP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8738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小隊時間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雅各一生抓取那些東西？他付出了什麼代價？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你對雅各渴望「抓住」的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東西，有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什麼看法或感受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？上帝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在這個過程中，如何教導他？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什麼是你渴望得到的祝福？你要如何得到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呢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</a:p>
          <a:p>
            <a:pPr marL="0" indent="0">
              <a:buNone/>
            </a:pP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385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11610">
            <a:off x="3606665" y="3053895"/>
            <a:ext cx="6276168" cy="387981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經文默想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zh-CN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「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那人說：「你的名不要再叫雅各，要叫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以色列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；因為你與上帝與人較力，都得了勝。」</a:t>
            </a:r>
          </a:p>
          <a:p>
            <a:pPr marL="0" indent="0">
              <a:buNone/>
            </a:pP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（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</a:t>
            </a:r>
            <a:r>
              <a:rPr lang="en-US" altLang="zh-TW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32:28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）</a:t>
            </a:r>
            <a:endParaRPr lang="en-US" altLang="zh-CN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CN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zh-TW" altLang="en-US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274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25412" y="-9075"/>
            <a:ext cx="10194823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44476" y="5711252"/>
            <a:ext cx="9388476" cy="1137673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 defTabSz="685800">
              <a:lnSpc>
                <a:spcPct val="100000"/>
              </a:lnSpc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   各</a:t>
            </a:r>
            <a:endParaRPr lang="zh-TW" alt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569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體驗活動</a:t>
            </a:r>
            <a:r>
              <a:rPr lang="zh-TW" altLang="en-US" b="1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佔領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土地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學生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在遊戲中，體驗為了得勝，得多方籌謀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為了得著自己的利益，花費許多心思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材料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：杯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(2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色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每小隊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個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同色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小隊一起比賽</a:t>
            </a:r>
            <a:endParaRPr lang="en-US" altLang="zh-TW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TW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421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>
                <a:hlinkClick r:id="rId2"/>
              </a:rPr>
              <a:t>https://</a:t>
            </a:r>
            <a:r>
              <a:rPr lang="en-US" altLang="zh-TW" sz="2400" dirty="0" smtClean="0">
                <a:hlinkClick r:id="rId2"/>
              </a:rPr>
              <a:t>www.youtube.com/watch?v=riT5H-GZ8N0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40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井</a:t>
            </a:r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字遊戲</a:t>
            </a:r>
            <a:endParaRPr lang="zh-TW" altLang="en-US" sz="40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9804" y="1439056"/>
            <a:ext cx="8643840" cy="516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b="1" dirty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引導反思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─最困難的部分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是什麼？</a:t>
            </a:r>
          </a:p>
          <a:p>
            <a:pPr marL="0" indent="0">
              <a:buNone/>
            </a:pP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 （問輸的小隊）對於贏的那一方，你服氣嗎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？為什麼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─（問贏的小隊）就對方剛才的評論，你同意嗎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？為什麼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44038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導入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故事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是的，只有光明正大的取得勝利，才能得到別人的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尊重。</a:t>
            </a:r>
            <a:endParaRPr lang="en-US" altLang="zh-TW" sz="40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然而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雅各和以掃之間的競爭，卻不是這樣。雅各用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不正當的手段，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得到他渴望的祝福，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卻也付出了極大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的代價， 讓我們看看他的故事吧！</a:t>
            </a:r>
          </a:p>
        </p:txBody>
      </p:sp>
    </p:spTree>
    <p:extLst>
      <p:ext uri="{BB962C8B-B14F-4D97-AF65-F5344CB8AC3E}">
        <p14:creationId xmlns:p14="http://schemas.microsoft.com/office/powerpoint/2010/main" val="208440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260559"/>
            <a:ext cx="7886700" cy="345492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728" y="4052707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活人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畫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6794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5390" y="2998033"/>
            <a:ext cx="5096009" cy="385996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短講</a:t>
            </a:r>
            <a:r>
              <a:rPr lang="en-US" altLang="zh-TW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，抓住上帝的應許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經文：創世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32:24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30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主題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：抓住上帝的真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福氣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概要：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雅各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「抓」的一生 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當抓不住的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時候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新的名字</a:t>
            </a:r>
          </a:p>
        </p:txBody>
      </p:sp>
    </p:spTree>
    <p:extLst>
      <p:ext uri="{BB962C8B-B14F-4D97-AF65-F5344CB8AC3E}">
        <p14:creationId xmlns:p14="http://schemas.microsoft.com/office/powerpoint/2010/main" val="140874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32:24</a:t>
            </a:r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29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85585"/>
            <a:ext cx="7886700" cy="435133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只剩下雅各一人。有一個人來和他摔跤，直到黎明。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那人見自己勝不過他，就將他的大腿窩摸了一把，雅各的大腿窩正在摔跤的時候就扭了。</a:t>
            </a: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那人說：天黎明了，容我去吧！雅各說：你不給我祝福，我就不容你去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467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佈景主題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3705</TotalTime>
  <Words>479</Words>
  <Application>Microsoft Office PowerPoint</Application>
  <PresentationFormat>如螢幕大小 (4:3)</PresentationFormat>
  <Paragraphs>42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Adobe 繁黑體 Std B</vt:lpstr>
      <vt:lpstr>新細明體</vt:lpstr>
      <vt:lpstr>Arial</vt:lpstr>
      <vt:lpstr>Calibri</vt:lpstr>
      <vt:lpstr>Calibri Light</vt:lpstr>
      <vt:lpstr>Office 佈景主題</vt:lpstr>
      <vt:lpstr>PowerPoint 簡報</vt:lpstr>
      <vt:lpstr>雅   各</vt:lpstr>
      <vt:lpstr>體驗活動：佔領土地</vt:lpstr>
      <vt:lpstr>https://www.youtube.com/watch?v=riT5H-GZ8N0 井字遊戲</vt:lpstr>
      <vt:lpstr>引導反思</vt:lpstr>
      <vt:lpstr>導入故事</vt:lpstr>
      <vt:lpstr>活人畫 : 雅各</vt:lpstr>
      <vt:lpstr>短講：雅各，抓住上帝的應許</vt:lpstr>
      <vt:lpstr>創世記32:24～29</vt:lpstr>
      <vt:lpstr>創世記32:24～29</vt:lpstr>
      <vt:lpstr>小隊時間</vt:lpstr>
      <vt:lpstr>經文默想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族長傳奇</dc:title>
  <dc:creator>Sharon</dc:creator>
  <cp:lastModifiedBy>Chen</cp:lastModifiedBy>
  <cp:revision>130</cp:revision>
  <dcterms:created xsi:type="dcterms:W3CDTF">2019-04-03T03:03:25Z</dcterms:created>
  <dcterms:modified xsi:type="dcterms:W3CDTF">2021-04-09T03:05:36Z</dcterms:modified>
</cp:coreProperties>
</file>