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60" r:id="rId2"/>
    <p:sldId id="286" r:id="rId3"/>
    <p:sldId id="285" r:id="rId4"/>
    <p:sldId id="310" r:id="rId5"/>
    <p:sldId id="311" r:id="rId6"/>
    <p:sldId id="357" r:id="rId7"/>
    <p:sldId id="261" r:id="rId8"/>
    <p:sldId id="350" r:id="rId9"/>
    <p:sldId id="312" r:id="rId10"/>
    <p:sldId id="289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CC0066"/>
    <a:srgbClr val="FF99FF"/>
    <a:srgbClr val="66CCFF"/>
    <a:srgbClr val="122233"/>
    <a:srgbClr val="1FBBC5"/>
    <a:srgbClr val="33CCFF"/>
    <a:srgbClr val="7DBAB3"/>
    <a:srgbClr val="566328"/>
    <a:srgbClr val="439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415" autoAdjust="0"/>
    <p:restoredTop sz="85763" autoAdjust="0"/>
  </p:normalViewPr>
  <p:slideViewPr>
    <p:cSldViewPr snapToGrid="0">
      <p:cViewPr varScale="1">
        <p:scale>
          <a:sx n="97" d="100"/>
          <a:sy n="97" d="100"/>
        </p:scale>
        <p:origin x="1542" y="72"/>
      </p:cViewPr>
      <p:guideLst/>
    </p:cSldViewPr>
  </p:slideViewPr>
  <p:outlineViewPr>
    <p:cViewPr>
      <p:scale>
        <a:sx n="33" d="100"/>
        <a:sy n="33" d="100"/>
      </p:scale>
      <p:origin x="0" y="-2297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A7FEE9-DC49-4048-B8B1-0D7BB63E9DC5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EBE62-B244-4726-92F2-53F531864A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6487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2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1573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402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637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6596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737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5685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741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964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6989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3511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91EBF-E2AC-4FD5-AD46-7A05465DD87C}" type="datetimeFigureOut">
              <a:rPr lang="zh-TW" altLang="en-US" smtClean="0"/>
              <a:t>2021/4/9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2B0AA-33A3-4D1B-BFBE-E3AC15D4A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9199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pic>
        <p:nvPicPr>
          <p:cNvPr id="2051" name="內容版面配置區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38892" y="-192505"/>
            <a:ext cx="9423522" cy="7050505"/>
          </a:xfrm>
        </p:spPr>
      </p:pic>
    </p:spTree>
    <p:extLst>
      <p:ext uri="{BB962C8B-B14F-4D97-AF65-F5344CB8AC3E}">
        <p14:creationId xmlns:p14="http://schemas.microsoft.com/office/powerpoint/2010/main" val="4231611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11610">
            <a:off x="3771981" y="3197302"/>
            <a:ext cx="5643644" cy="348879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solidFill>
            <a:srgbClr val="F58B36"/>
          </a:solidFill>
        </p:spPr>
        <p:txBody>
          <a:bodyPr/>
          <a:lstStyle/>
          <a:p>
            <a:r>
              <a:rPr lang="zh-TW" altLang="en-US" b="1" dirty="0">
                <a:solidFill>
                  <a:schemeClr val="bg1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經文默想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zh-CN" altLang="en-US" sz="40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「以撒在那地耕種，那一年有百倍的收成，耶和華賜福給他，他就昌大日增月盛，成了大富戶。」</a:t>
            </a:r>
            <a:endParaRPr lang="en-US" altLang="zh-CN" sz="4000" b="1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r>
              <a:rPr lang="en-US" altLang="zh-CN" sz="40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(</a:t>
            </a:r>
            <a:r>
              <a:rPr lang="zh-CN" altLang="en-US" sz="40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創世記</a:t>
            </a:r>
            <a:r>
              <a:rPr lang="en-US" altLang="zh-TW" sz="40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26:</a:t>
            </a:r>
            <a:r>
              <a:rPr lang="en-US" altLang="zh-CN" sz="40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12-13)</a:t>
            </a:r>
            <a:endParaRPr lang="en-US" altLang="zh-CN" sz="4000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endParaRPr lang="en-US" altLang="zh-CN" sz="4000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endParaRPr lang="zh-TW" altLang="en-US" sz="4000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65637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31138" y="7495"/>
            <a:ext cx="10174745" cy="6850505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431138" y="5620113"/>
            <a:ext cx="10174745" cy="1350340"/>
          </a:xfrm>
          <a:solidFill>
            <a:srgbClr val="F58B36"/>
          </a:solidFill>
        </p:spPr>
        <p:txBody>
          <a:bodyPr>
            <a:normAutofit/>
          </a:bodyPr>
          <a:lstStyle/>
          <a:p>
            <a:pPr algn="ctr" defTabSz="685800">
              <a:lnSpc>
                <a:spcPct val="100000"/>
              </a:lnSpc>
            </a:pPr>
            <a:r>
              <a:rPr lang="zh-TW" alt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以    撒</a:t>
            </a:r>
            <a:endParaRPr lang="zh-TW" alt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7609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體驗</a:t>
            </a:r>
            <a:r>
              <a:rPr lang="zh-TW" altLang="en-US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活動</a:t>
            </a:r>
            <a:r>
              <a:rPr lang="en-US" altLang="zh-TW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: </a:t>
            </a:r>
            <a:r>
              <a:rPr lang="zh-TW" altLang="en-US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讓你拿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825625"/>
            <a:ext cx="4733078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學生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在任人拿取的狀況中體驗「讓」的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感受。</a:t>
            </a:r>
            <a:endParaRPr lang="zh-TW" altLang="en-US" sz="3600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r>
              <a:rPr lang="en-US" altLang="zh-TW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•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學習在成就別人當中，自己也被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成就。</a:t>
            </a:r>
            <a:endParaRPr lang="zh-TW" altLang="en-US" sz="3600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r>
              <a:rPr lang="en-US" altLang="zh-TW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•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體驗以撒面臨的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挑戰。</a:t>
            </a:r>
            <a:endParaRPr lang="en-US" altLang="zh-TW" sz="3600" b="1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材料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：拼圖</a:t>
            </a:r>
            <a:endParaRPr lang="en-US" altLang="zh-TW" sz="3600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endParaRPr lang="zh-TW" altLang="en-US" sz="3600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1728" y="1825625"/>
            <a:ext cx="3574794" cy="4040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35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TW" b="1" dirty="0">
                <a:solidFill>
                  <a:srgbClr val="FF0000"/>
                </a:solidFill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引導反思</a:t>
            </a:r>
            <a:endParaRPr lang="zh-TW" altLang="en-US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活動</a:t>
            </a:r>
            <a:r>
              <a:rPr lang="zh-TW" altLang="en-US" sz="40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中，看到別人拿走我想要的圖片，卻不能阻止</a:t>
            </a:r>
            <a:r>
              <a:rPr lang="zh-TW" altLang="en-US" sz="40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，我</a:t>
            </a:r>
            <a:r>
              <a:rPr lang="zh-TW" altLang="en-US" sz="40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有什麼複雜的感受呢？</a:t>
            </a:r>
          </a:p>
          <a:p>
            <a:r>
              <a:rPr lang="zh-TW" altLang="en-US" sz="40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能</a:t>
            </a:r>
            <a:r>
              <a:rPr lang="zh-TW" altLang="en-US" sz="40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順利完成拼圖，我認為有哪些重要的原因呢？</a:t>
            </a:r>
          </a:p>
        </p:txBody>
      </p:sp>
    </p:spTree>
    <p:extLst>
      <p:ext uri="{BB962C8B-B14F-4D97-AF65-F5344CB8AC3E}">
        <p14:creationId xmlns:p14="http://schemas.microsoft.com/office/powerpoint/2010/main" val="2084350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導入</a:t>
            </a:r>
            <a:r>
              <a:rPr lang="zh-TW" altLang="en-US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故事</a:t>
            </a:r>
            <a:endParaRPr lang="zh-TW" altLang="en-US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聖經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中有一個人，個性溫柔，即使面對不合理的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事情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，他也能不與人爭競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。</a:t>
            </a:r>
            <a:endParaRPr lang="en-US" altLang="zh-TW" sz="3600" b="1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這樣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的人似乎總是被人欺負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，</a:t>
            </a:r>
            <a:endParaRPr lang="en-US" altLang="zh-TW" sz="3600" b="1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但是後來，他卻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能得到敵人的尊重與接納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，讓我們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來看看他的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故事吧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3691727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650" y="1260559"/>
            <a:ext cx="7886700" cy="3454929"/>
          </a:xfr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8728" y="4052707"/>
            <a:ext cx="7886700" cy="1325563"/>
          </a:xfrm>
        </p:spPr>
        <p:txBody>
          <a:bodyPr/>
          <a:lstStyle/>
          <a:p>
            <a:pPr algn="ctr"/>
            <a:r>
              <a:rPr lang="zh-TW" altLang="en-US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活人</a:t>
            </a:r>
            <a:r>
              <a:rPr lang="zh-TW" altLang="en-US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畫 </a:t>
            </a:r>
            <a:r>
              <a:rPr lang="en-US" altLang="zh-TW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:</a:t>
            </a:r>
            <a:r>
              <a:rPr lang="zh-TW" altLang="en-US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</a:t>
            </a:r>
            <a:r>
              <a:rPr lang="zh-TW" altLang="en-US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以撒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48641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2275" y="3178954"/>
            <a:ext cx="5232701" cy="362012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200" b="1" u="sng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短講</a:t>
            </a:r>
            <a:r>
              <a:rPr lang="en-US" altLang="zh-TW" sz="4200" b="1" u="sng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：</a:t>
            </a:r>
            <a:r>
              <a:rPr lang="zh-TW" altLang="en-US" sz="4200" b="1" u="sng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以</a:t>
            </a:r>
            <a:r>
              <a:rPr lang="zh-TW" altLang="en-US" sz="4200" b="1" u="sng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撒，「讓」使心更寬廣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經文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∶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創世記</a:t>
            </a:r>
            <a:r>
              <a:rPr lang="en-US" altLang="zh-TW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26:12-13</a:t>
            </a:r>
            <a:endParaRPr lang="zh-TW" altLang="en-US" sz="3600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主題∶與世無爭的人生</a:t>
            </a:r>
          </a:p>
          <a:p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概要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∶</a:t>
            </a:r>
            <a:r>
              <a:rPr lang="en-US" altLang="zh-TW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1</a:t>
            </a:r>
            <a:r>
              <a:rPr lang="en-US" altLang="zh-TW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.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掙扎的時代</a:t>
            </a:r>
            <a:endParaRPr lang="en-US" altLang="zh-TW" sz="3600" b="1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        </a:t>
            </a:r>
            <a:r>
              <a:rPr lang="en-US" altLang="zh-TW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2</a:t>
            </a:r>
            <a:r>
              <a:rPr lang="en-US" altLang="zh-TW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.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安靜的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人</a:t>
            </a:r>
            <a:endParaRPr lang="en-US" altLang="zh-TW" sz="3600" b="1" dirty="0" smtClean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    </a:t>
            </a:r>
            <a:r>
              <a:rPr lang="en-US" altLang="zh-TW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3</a:t>
            </a:r>
            <a:r>
              <a:rPr lang="en-US" altLang="zh-TW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.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用信心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相信</a:t>
            </a:r>
            <a:endParaRPr lang="zh-TW" altLang="en-US" sz="3600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43811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創世</a:t>
            </a:r>
            <a:r>
              <a:rPr lang="zh-TW" altLang="en-US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記二十六章</a:t>
            </a:r>
            <a:r>
              <a:rPr lang="en-US" altLang="zh-TW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12</a:t>
            </a:r>
            <a:r>
              <a:rPr lang="zh-TW" altLang="en-US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～</a:t>
            </a:r>
            <a:r>
              <a:rPr lang="en-US" altLang="zh-TW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13</a:t>
            </a:r>
            <a:r>
              <a:rPr lang="zh-TW" altLang="en-US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以撒在那地耕種，那一年有百倍的收成。耶和華賜福給他，</a:t>
            </a:r>
          </a:p>
          <a:p>
            <a:r>
              <a:rPr lang="zh-TW" altLang="en-US" sz="3600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他就昌大，日增月盛，成了大富戶。</a:t>
            </a:r>
          </a:p>
        </p:txBody>
      </p:sp>
    </p:spTree>
    <p:extLst>
      <p:ext uri="{BB962C8B-B14F-4D97-AF65-F5344CB8AC3E}">
        <p14:creationId xmlns:p14="http://schemas.microsoft.com/office/powerpoint/2010/main" val="3984023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小隊</a:t>
            </a:r>
            <a:r>
              <a:rPr lang="zh-TW" altLang="en-US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時間</a:t>
            </a:r>
            <a:r>
              <a:rPr lang="en-US" altLang="zh-TW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(</a:t>
            </a:r>
            <a:r>
              <a:rPr lang="zh-TW" altLang="en-US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小隊老師帶領討論</a:t>
            </a:r>
            <a:r>
              <a:rPr lang="en-US" altLang="zh-TW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)</a:t>
            </a:r>
            <a:endParaRPr lang="zh-TW" altLang="en-US" b="1" dirty="0"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1.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說說看你對以撒的認識，哪些事令你印象深刻？</a:t>
            </a:r>
          </a:p>
          <a:p>
            <a:pPr marL="0" indent="0">
              <a:buNone/>
            </a:pPr>
            <a:r>
              <a:rPr lang="en-US" altLang="zh-TW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2.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以撒能「讓」的原因是什麼？</a:t>
            </a:r>
          </a:p>
          <a:p>
            <a:pPr marL="0" indent="0">
              <a:buNone/>
            </a:pPr>
            <a:r>
              <a:rPr lang="en-US" altLang="zh-TW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3.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你曾有過哪些爭執（或被欺負）的經驗？結果如何</a:t>
            </a:r>
            <a:r>
              <a:rPr lang="zh-TW" altLang="en-US" sz="3600" b="1" dirty="0" smtClean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？談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談看。</a:t>
            </a:r>
          </a:p>
          <a:p>
            <a:pPr marL="0" indent="0">
              <a:buNone/>
            </a:pPr>
            <a:r>
              <a:rPr lang="en-US" altLang="zh-TW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4.</a:t>
            </a:r>
            <a:r>
              <a:rPr lang="zh-TW" altLang="en-US" sz="3600" b="1" dirty="0">
                <a:latin typeface="Adobe 繁黑體 Std B" panose="020B0700000000000000" pitchFamily="34" charset="-120"/>
                <a:ea typeface="Adobe 繁黑體 Std B" panose="020B0700000000000000" pitchFamily="34" charset="-120"/>
              </a:rPr>
              <a:t>如果再次發生類似的事，你會怎麼做</a:t>
            </a:r>
          </a:p>
        </p:txBody>
      </p:sp>
    </p:spTree>
    <p:extLst>
      <p:ext uri="{BB962C8B-B14F-4D97-AF65-F5344CB8AC3E}">
        <p14:creationId xmlns:p14="http://schemas.microsoft.com/office/powerpoint/2010/main" val="3039120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3705</TotalTime>
  <Words>355</Words>
  <Application>Microsoft Office PowerPoint</Application>
  <PresentationFormat>如螢幕大小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Adobe 繁黑體 Std B</vt:lpstr>
      <vt:lpstr>新細明體</vt:lpstr>
      <vt:lpstr>Arial</vt:lpstr>
      <vt:lpstr>Calibri</vt:lpstr>
      <vt:lpstr>Calibri Light</vt:lpstr>
      <vt:lpstr>Office 佈景主題</vt:lpstr>
      <vt:lpstr>PowerPoint 簡報</vt:lpstr>
      <vt:lpstr>以    撒</vt:lpstr>
      <vt:lpstr>體驗活動: 讓你拿</vt:lpstr>
      <vt:lpstr>引導反思</vt:lpstr>
      <vt:lpstr>導入故事</vt:lpstr>
      <vt:lpstr>活人畫 : 以撒</vt:lpstr>
      <vt:lpstr>短講：以撒，「讓」使心更寬廣</vt:lpstr>
      <vt:lpstr>創世記二十六章12～13節</vt:lpstr>
      <vt:lpstr>小隊時間(小隊老師帶領討論)</vt:lpstr>
      <vt:lpstr>經文默想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族長傳奇</dc:title>
  <dc:creator>Sharon</dc:creator>
  <cp:lastModifiedBy>Chen</cp:lastModifiedBy>
  <cp:revision>130</cp:revision>
  <dcterms:created xsi:type="dcterms:W3CDTF">2019-04-03T03:03:25Z</dcterms:created>
  <dcterms:modified xsi:type="dcterms:W3CDTF">2021-04-09T03:04:26Z</dcterms:modified>
</cp:coreProperties>
</file>