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60" r:id="rId2"/>
    <p:sldId id="343" r:id="rId3"/>
    <p:sldId id="298" r:id="rId4"/>
    <p:sldId id="335" r:id="rId5"/>
    <p:sldId id="301" r:id="rId6"/>
    <p:sldId id="324" r:id="rId7"/>
    <p:sldId id="347" r:id="rId8"/>
    <p:sldId id="276" r:id="rId9"/>
    <p:sldId id="305" r:id="rId10"/>
    <p:sldId id="304" r:id="rId11"/>
    <p:sldId id="303" r:id="rId12"/>
    <p:sldId id="358" r:id="rId13"/>
    <p:sldId id="326" r:id="rId14"/>
    <p:sldId id="325" r:id="rId15"/>
    <p:sldId id="328" r:id="rId16"/>
    <p:sldId id="329" r:id="rId17"/>
    <p:sldId id="330" r:id="rId18"/>
    <p:sldId id="258" r:id="rId19"/>
    <p:sldId id="348" r:id="rId20"/>
    <p:sldId id="349" r:id="rId21"/>
    <p:sldId id="344" r:id="rId22"/>
    <p:sldId id="313" r:id="rId23"/>
    <p:sldId id="260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C0066"/>
    <a:srgbClr val="FF99FF"/>
    <a:srgbClr val="66CCFF"/>
    <a:srgbClr val="122233"/>
    <a:srgbClr val="1FBBC5"/>
    <a:srgbClr val="33CCFF"/>
    <a:srgbClr val="7DBAB3"/>
    <a:srgbClr val="566328"/>
    <a:srgbClr val="439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15" autoAdjust="0"/>
    <p:restoredTop sz="85763" autoAdjust="0"/>
  </p:normalViewPr>
  <p:slideViewPr>
    <p:cSldViewPr snapToGrid="0">
      <p:cViewPr>
        <p:scale>
          <a:sx n="74" d="100"/>
          <a:sy n="74" d="100"/>
        </p:scale>
        <p:origin x="2202" y="582"/>
      </p:cViewPr>
      <p:guideLst/>
    </p:cSldViewPr>
  </p:slideViewPr>
  <p:outlineViewPr>
    <p:cViewPr>
      <p:scale>
        <a:sx n="33" d="100"/>
        <a:sy n="33" d="100"/>
      </p:scale>
      <p:origin x="0" y="-229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DF0B2-57A9-4D62-A17A-CA67558CDF86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8D2BE190-4E61-471C-AAFB-28D02308AB48}">
      <dgm:prSet phldrT="[텍스트]" custT="1"/>
      <dgm:spPr/>
      <dgm:t>
        <a:bodyPr/>
        <a:lstStyle/>
        <a:p>
          <a:pPr latinLnBrk="1"/>
          <a:r>
            <a:rPr lang="ko-KR" sz="3200" b="1" dirty="0" smtClean="0">
              <a:effectLst/>
              <a:latin typeface="Adobe 繁黑體 Std B" panose="020B0700000000000000" pitchFamily="34" charset="-120"/>
            </a:rPr>
            <a:t>體驗</a:t>
          </a:r>
          <a:r>
            <a:rPr lang="zh-TW" altLang="en-US" sz="3200" b="1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活動</a:t>
          </a:r>
          <a:endParaRPr lang="ko-KR" altLang="en-US" sz="3200" b="1" dirty="0">
            <a:solidFill>
              <a:schemeClr val="tx1"/>
            </a:solidFill>
            <a:effectLst/>
            <a:latin typeface="Adobe 繁黑體 Std B" panose="020B0700000000000000" pitchFamily="34" charset="-120"/>
          </a:endParaRPr>
        </a:p>
      </dgm:t>
    </dgm:pt>
    <dgm:pt modelId="{8068751F-2ED3-480A-A93D-26DFF1EB7A80}" type="parTrans" cxnId="{C9DDC15D-CF13-4DF8-93F5-B307C77A841F}">
      <dgm:prSet/>
      <dgm:spPr/>
      <dgm:t>
        <a:bodyPr/>
        <a:lstStyle/>
        <a:p>
          <a:pPr latinLnBrk="1"/>
          <a:endParaRPr lang="ko-KR" altLang="en-US"/>
        </a:p>
      </dgm:t>
    </dgm:pt>
    <dgm:pt modelId="{3B4DC45E-5EA3-4F49-84B5-F0E0052D3B2A}" type="sibTrans" cxnId="{C9DDC15D-CF13-4DF8-93F5-B307C77A841F}">
      <dgm:prSet/>
      <dgm:spPr/>
      <dgm:t>
        <a:bodyPr/>
        <a:lstStyle/>
        <a:p>
          <a:pPr latinLnBrk="1"/>
          <a:endParaRPr lang="ko-KR" altLang="en-US"/>
        </a:p>
      </dgm:t>
    </dgm:pt>
    <dgm:pt modelId="{EA51B983-5B74-4B81-8BA3-35F57D064E98}">
      <dgm:prSet phldrT="[텍스트]" custT="1"/>
      <dgm:spPr/>
      <dgm:t>
        <a:bodyPr/>
        <a:lstStyle/>
        <a:p>
          <a:pPr latinLnBrk="1"/>
          <a:r>
            <a:rPr lang="ko-KR" sz="3200" b="1" dirty="0" smtClean="0">
              <a:effectLst/>
              <a:latin typeface="Adobe 繁黑體 Std B" panose="020B0700000000000000" pitchFamily="34" charset="-120"/>
            </a:rPr>
            <a:t>聖經故事</a:t>
          </a:r>
          <a:r>
            <a:rPr lang="en-US" altLang="zh-TW" sz="3200" b="1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(</a:t>
          </a:r>
          <a:r>
            <a:rPr lang="zh-TW" altLang="en-US" sz="3200" b="1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活人畫</a:t>
          </a:r>
          <a:r>
            <a:rPr lang="en-US" altLang="zh-TW" sz="3200" b="1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ko-KR" altLang="en-US" sz="3200" b="1" dirty="0">
            <a:effectLst/>
            <a:latin typeface="Adobe 繁黑體 Std B" panose="020B0700000000000000" pitchFamily="34" charset="-120"/>
          </a:endParaRPr>
        </a:p>
      </dgm:t>
    </dgm:pt>
    <dgm:pt modelId="{445FB94B-A181-401B-BEF0-020751F221FF}" type="parTrans" cxnId="{C9E67F5A-E03A-4CA3-870F-6BD6ABB65E87}">
      <dgm:prSet/>
      <dgm:spPr/>
      <dgm:t>
        <a:bodyPr/>
        <a:lstStyle/>
        <a:p>
          <a:pPr latinLnBrk="1"/>
          <a:endParaRPr lang="ko-KR" altLang="en-US"/>
        </a:p>
      </dgm:t>
    </dgm:pt>
    <dgm:pt modelId="{EA5AE8DE-017D-4716-93A1-F3D195E719B1}" type="sibTrans" cxnId="{C9E67F5A-E03A-4CA3-870F-6BD6ABB65E87}">
      <dgm:prSet/>
      <dgm:spPr/>
      <dgm:t>
        <a:bodyPr/>
        <a:lstStyle/>
        <a:p>
          <a:pPr latinLnBrk="1"/>
          <a:endParaRPr lang="ko-KR" altLang="en-US"/>
        </a:p>
      </dgm:t>
    </dgm:pt>
    <dgm:pt modelId="{6137609B-D584-467D-9CBE-80B3FA14D6D2}">
      <dgm:prSet phldrT="[텍스트]" custT="1"/>
      <dgm:spPr/>
      <dgm:t>
        <a:bodyPr/>
        <a:lstStyle/>
        <a:p>
          <a:pPr latinLnBrk="1"/>
          <a:r>
            <a:rPr lang="zh-TW" altLang="en-US" sz="3200" b="0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短講</a:t>
          </a:r>
          <a:endParaRPr lang="ko-KR" altLang="en-US" sz="3200" b="0" dirty="0">
            <a:effectLst/>
            <a:latin typeface="Adobe 繁黑體 Std B" panose="020B0700000000000000" pitchFamily="34" charset="-120"/>
          </a:endParaRPr>
        </a:p>
      </dgm:t>
    </dgm:pt>
    <dgm:pt modelId="{4F3C528A-0CA5-4FC0-BE62-C22AECF092FD}" type="parTrans" cxnId="{E76802D8-C958-4DC9-8497-30FC7658B4C7}">
      <dgm:prSet/>
      <dgm:spPr/>
      <dgm:t>
        <a:bodyPr/>
        <a:lstStyle/>
        <a:p>
          <a:pPr latinLnBrk="1"/>
          <a:endParaRPr lang="ko-KR" altLang="en-US"/>
        </a:p>
      </dgm:t>
    </dgm:pt>
    <dgm:pt modelId="{C4F01B1F-2238-404F-B7F8-FCC25C00D535}" type="sibTrans" cxnId="{E76802D8-C958-4DC9-8497-30FC7658B4C7}">
      <dgm:prSet/>
      <dgm:spPr/>
      <dgm:t>
        <a:bodyPr/>
        <a:lstStyle/>
        <a:p>
          <a:pPr latinLnBrk="1"/>
          <a:endParaRPr lang="ko-KR" altLang="en-US"/>
        </a:p>
      </dgm:t>
    </dgm:pt>
    <dgm:pt modelId="{012949FF-EFA8-4DE0-8A41-3EA5562CFA58}" type="pres">
      <dgm:prSet presAssocID="{65EDF0B2-57A9-4D62-A17A-CA67558CDF86}" presName="arrowDiagram" presStyleCnt="0">
        <dgm:presLayoutVars>
          <dgm:chMax val="5"/>
          <dgm:dir/>
          <dgm:resizeHandles val="exact"/>
        </dgm:presLayoutVars>
      </dgm:prSet>
      <dgm:spPr/>
    </dgm:pt>
    <dgm:pt modelId="{289AC45F-6DC1-401B-9B5F-D94B2FED1637}" type="pres">
      <dgm:prSet presAssocID="{65EDF0B2-57A9-4D62-A17A-CA67558CDF86}" presName="arrow" presStyleLbl="bgShp" presStyleIdx="0" presStyleCnt="1" custScaleX="89700" custLinFactNeighborX="-231" custLinFactNeighborY="1844"/>
      <dgm:spPr>
        <a:solidFill>
          <a:srgbClr val="FF6699"/>
        </a:solidFill>
      </dgm:spPr>
    </dgm:pt>
    <dgm:pt modelId="{229AC983-5CC3-4B0D-979F-9A3399D6852A}" type="pres">
      <dgm:prSet presAssocID="{65EDF0B2-57A9-4D62-A17A-CA67558CDF86}" presName="arrowDiagram3" presStyleCnt="0"/>
      <dgm:spPr/>
    </dgm:pt>
    <dgm:pt modelId="{5DCA2626-22CC-474A-BBE9-3FA3C9F68B85}" type="pres">
      <dgm:prSet presAssocID="{8D2BE190-4E61-471C-AAFB-28D02308AB48}" presName="bullet3a" presStyleLbl="node1" presStyleIdx="0" presStyleCnt="3" custLinFactX="15268" custLinFactNeighborX="100000"/>
      <dgm:spPr/>
    </dgm:pt>
    <dgm:pt modelId="{6CD33022-8E5A-407B-A747-C47EE162C613}" type="pres">
      <dgm:prSet presAssocID="{8D2BE190-4E61-471C-AAFB-28D02308AB48}" presName="textBox3a" presStyleLbl="revTx" presStyleIdx="0" presStyleCnt="3" custScaleX="175743" custLinFactNeighborX="4752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139B52-AD5C-4402-AF14-3E7960FDC75E}" type="pres">
      <dgm:prSet presAssocID="{EA51B983-5B74-4B81-8BA3-35F57D064E98}" presName="bullet3b" presStyleLbl="node1" presStyleIdx="1" presStyleCnt="3" custLinFactNeighborX="-98099" custLinFactNeighborY="53954"/>
      <dgm:spPr/>
    </dgm:pt>
    <dgm:pt modelId="{EA11678E-F3A4-4754-9AC3-86E7C718DD65}" type="pres">
      <dgm:prSet presAssocID="{EA51B983-5B74-4B81-8BA3-35F57D064E98}" presName="textBox3b" presStyleLbl="revTx" presStyleIdx="1" presStyleCnt="3" custScaleX="217136" custScaleY="22045" custLinFactNeighborX="46420" custLinFactNeighborY="-191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D144C1-759F-462C-8EBC-9F72B3E47EFC}" type="pres">
      <dgm:prSet presAssocID="{6137609B-D584-467D-9CBE-80B3FA14D6D2}" presName="bullet3c" presStyleLbl="node1" presStyleIdx="2" presStyleCnt="3" custLinFactX="-73786" custLinFactNeighborX="-100000" custLinFactNeighborY="31920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620C11B-A181-4265-8A88-C92650E62D22}" type="pres">
      <dgm:prSet presAssocID="{6137609B-D584-467D-9CBE-80B3FA14D6D2}" presName="textBox3c" presStyleLbl="revTx" presStyleIdx="2" presStyleCnt="3" custScaleX="128157" custScaleY="21810" custLinFactNeighborX="-28816" custLinFactNeighborY="-2485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9E67F5A-E03A-4CA3-870F-6BD6ABB65E87}" srcId="{65EDF0B2-57A9-4D62-A17A-CA67558CDF86}" destId="{EA51B983-5B74-4B81-8BA3-35F57D064E98}" srcOrd="1" destOrd="0" parTransId="{445FB94B-A181-401B-BEF0-020751F221FF}" sibTransId="{EA5AE8DE-017D-4716-93A1-F3D195E719B1}"/>
    <dgm:cxn modelId="{C9DDC15D-CF13-4DF8-93F5-B307C77A841F}" srcId="{65EDF0B2-57A9-4D62-A17A-CA67558CDF86}" destId="{8D2BE190-4E61-471C-AAFB-28D02308AB48}" srcOrd="0" destOrd="0" parTransId="{8068751F-2ED3-480A-A93D-26DFF1EB7A80}" sibTransId="{3B4DC45E-5EA3-4F49-84B5-F0E0052D3B2A}"/>
    <dgm:cxn modelId="{BD90B4C7-740C-41A2-B63F-E97AF2AE3B74}" type="presOf" srcId="{65EDF0B2-57A9-4D62-A17A-CA67558CDF86}" destId="{012949FF-EFA8-4DE0-8A41-3EA5562CFA58}" srcOrd="0" destOrd="0" presId="urn:microsoft.com/office/officeart/2005/8/layout/arrow2"/>
    <dgm:cxn modelId="{C9E628E8-9059-499C-B010-A4B0B945C562}" type="presOf" srcId="{EA51B983-5B74-4B81-8BA3-35F57D064E98}" destId="{EA11678E-F3A4-4754-9AC3-86E7C718DD65}" srcOrd="0" destOrd="0" presId="urn:microsoft.com/office/officeart/2005/8/layout/arrow2"/>
    <dgm:cxn modelId="{FB84FAC5-AA9B-4BB4-9A6B-A457B7413ACA}" type="presOf" srcId="{6137609B-D584-467D-9CBE-80B3FA14D6D2}" destId="{B620C11B-A181-4265-8A88-C92650E62D22}" srcOrd="0" destOrd="0" presId="urn:microsoft.com/office/officeart/2005/8/layout/arrow2"/>
    <dgm:cxn modelId="{E76802D8-C958-4DC9-8497-30FC7658B4C7}" srcId="{65EDF0B2-57A9-4D62-A17A-CA67558CDF86}" destId="{6137609B-D584-467D-9CBE-80B3FA14D6D2}" srcOrd="2" destOrd="0" parTransId="{4F3C528A-0CA5-4FC0-BE62-C22AECF092FD}" sibTransId="{C4F01B1F-2238-404F-B7F8-FCC25C00D535}"/>
    <dgm:cxn modelId="{910F4A73-E4CD-4444-B1D7-F1BBA2757820}" type="presOf" srcId="{8D2BE190-4E61-471C-AAFB-28D02308AB48}" destId="{6CD33022-8E5A-407B-A747-C47EE162C613}" srcOrd="0" destOrd="0" presId="urn:microsoft.com/office/officeart/2005/8/layout/arrow2"/>
    <dgm:cxn modelId="{869BFE80-BD68-4794-9D29-7062293D2AEF}" type="presParOf" srcId="{012949FF-EFA8-4DE0-8A41-3EA5562CFA58}" destId="{289AC45F-6DC1-401B-9B5F-D94B2FED1637}" srcOrd="0" destOrd="0" presId="urn:microsoft.com/office/officeart/2005/8/layout/arrow2"/>
    <dgm:cxn modelId="{9CEC2020-17EC-4F8F-9CAB-66143CA899EE}" type="presParOf" srcId="{012949FF-EFA8-4DE0-8A41-3EA5562CFA58}" destId="{229AC983-5CC3-4B0D-979F-9A3399D6852A}" srcOrd="1" destOrd="0" presId="urn:microsoft.com/office/officeart/2005/8/layout/arrow2"/>
    <dgm:cxn modelId="{671836E5-20E5-4ECB-BA18-12B810335494}" type="presParOf" srcId="{229AC983-5CC3-4B0D-979F-9A3399D6852A}" destId="{5DCA2626-22CC-474A-BBE9-3FA3C9F68B85}" srcOrd="0" destOrd="0" presId="urn:microsoft.com/office/officeart/2005/8/layout/arrow2"/>
    <dgm:cxn modelId="{9E6890B5-C030-4E67-914C-0D248CDB4D4F}" type="presParOf" srcId="{229AC983-5CC3-4B0D-979F-9A3399D6852A}" destId="{6CD33022-8E5A-407B-A747-C47EE162C613}" srcOrd="1" destOrd="0" presId="urn:microsoft.com/office/officeart/2005/8/layout/arrow2"/>
    <dgm:cxn modelId="{44917167-9814-435C-93E1-303B7E4EF757}" type="presParOf" srcId="{229AC983-5CC3-4B0D-979F-9A3399D6852A}" destId="{FA139B52-AD5C-4402-AF14-3E7960FDC75E}" srcOrd="2" destOrd="0" presId="urn:microsoft.com/office/officeart/2005/8/layout/arrow2"/>
    <dgm:cxn modelId="{70FA14BE-B590-402A-9230-E9E5F4A73FE5}" type="presParOf" srcId="{229AC983-5CC3-4B0D-979F-9A3399D6852A}" destId="{EA11678E-F3A4-4754-9AC3-86E7C718DD65}" srcOrd="3" destOrd="0" presId="urn:microsoft.com/office/officeart/2005/8/layout/arrow2"/>
    <dgm:cxn modelId="{2AF22DD4-FF1D-47B0-8787-9EB512F4251C}" type="presParOf" srcId="{229AC983-5CC3-4B0D-979F-9A3399D6852A}" destId="{ACD144C1-759F-462C-8EBC-9F72B3E47EFC}" srcOrd="4" destOrd="0" presId="urn:microsoft.com/office/officeart/2005/8/layout/arrow2"/>
    <dgm:cxn modelId="{E58ABE49-EB71-4873-B917-828E0EBF9D4A}" type="presParOf" srcId="{229AC983-5CC3-4B0D-979F-9A3399D6852A}" destId="{B620C11B-A181-4265-8A88-C92650E62D2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AC45F-6DC1-401B-9B5F-D94B2FED1637}">
      <dsp:nvSpPr>
        <dsp:cNvPr id="0" name=""/>
        <dsp:cNvSpPr/>
      </dsp:nvSpPr>
      <dsp:spPr>
        <a:xfrm>
          <a:off x="849073" y="0"/>
          <a:ext cx="5832652" cy="4064000"/>
        </a:xfrm>
        <a:prstGeom prst="swooshArrow">
          <a:avLst>
            <a:gd name="adj1" fmla="val 25000"/>
            <a:gd name="adj2" fmla="val 25000"/>
          </a:avLst>
        </a:prstGeom>
        <a:solidFill>
          <a:srgbClr val="FF66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A2626-22CC-474A-BBE9-3FA3C9F68B85}">
      <dsp:nvSpPr>
        <dsp:cNvPr id="0" name=""/>
        <dsp:cNvSpPr/>
      </dsp:nvSpPr>
      <dsp:spPr>
        <a:xfrm>
          <a:off x="1549899" y="2804972"/>
          <a:ext cx="169062" cy="1690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33022-8E5A-407B-A747-C47EE162C613}">
      <dsp:nvSpPr>
        <dsp:cNvPr id="0" name=""/>
        <dsp:cNvSpPr/>
      </dsp:nvSpPr>
      <dsp:spPr>
        <a:xfrm>
          <a:off x="1585872" y="2889504"/>
          <a:ext cx="2662610" cy="11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3200" b="1" kern="1200" dirty="0" smtClean="0">
              <a:effectLst/>
              <a:latin typeface="Adobe 繁黑體 Std B" panose="020B0700000000000000" pitchFamily="34" charset="-120"/>
            </a:rPr>
            <a:t>體驗</a:t>
          </a:r>
          <a:r>
            <a:rPr lang="zh-TW" altLang="en-US" sz="3200" b="1" kern="1200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活動</a:t>
          </a:r>
          <a:endParaRPr lang="ko-KR" altLang="en-US" sz="3200" b="1" kern="1200" dirty="0">
            <a:solidFill>
              <a:schemeClr val="tx1"/>
            </a:solidFill>
            <a:effectLst/>
            <a:latin typeface="Adobe 繁黑體 Std B" panose="020B0700000000000000" pitchFamily="34" charset="-120"/>
          </a:endParaRPr>
        </a:p>
      </dsp:txBody>
      <dsp:txXfrm>
        <a:off x="1585872" y="2889504"/>
        <a:ext cx="2662610" cy="1174496"/>
      </dsp:txXfrm>
    </dsp:sp>
    <dsp:sp modelId="{FA139B52-AD5C-4402-AF14-3E7960FDC75E}">
      <dsp:nvSpPr>
        <dsp:cNvPr id="0" name=""/>
        <dsp:cNvSpPr/>
      </dsp:nvSpPr>
      <dsp:spPr>
        <a:xfrm>
          <a:off x="2547522" y="1865267"/>
          <a:ext cx="305612" cy="3056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1678E-F3A4-4754-9AC3-86E7C718DD65}">
      <dsp:nvSpPr>
        <dsp:cNvPr id="0" name=""/>
        <dsp:cNvSpPr/>
      </dsp:nvSpPr>
      <dsp:spPr>
        <a:xfrm>
          <a:off x="2810553" y="2292506"/>
          <a:ext cx="3388572" cy="48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3200" b="1" kern="1200" dirty="0" smtClean="0">
              <a:effectLst/>
              <a:latin typeface="Adobe 繁黑體 Std B" panose="020B0700000000000000" pitchFamily="34" charset="-120"/>
            </a:rPr>
            <a:t>聖經故事</a:t>
          </a:r>
          <a:r>
            <a:rPr lang="en-US" altLang="zh-TW" sz="3200" b="1" kern="1200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(</a:t>
          </a:r>
          <a:r>
            <a:rPr lang="zh-TW" altLang="en-US" sz="3200" b="1" kern="1200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活人畫</a:t>
          </a:r>
          <a:r>
            <a:rPr lang="en-US" altLang="zh-TW" sz="3200" b="1" kern="1200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ko-KR" altLang="en-US" sz="3200" b="1" kern="1200" dirty="0">
            <a:effectLst/>
            <a:latin typeface="Adobe 繁黑體 Std B" panose="020B0700000000000000" pitchFamily="34" charset="-120"/>
          </a:endParaRPr>
        </a:p>
      </dsp:txBody>
      <dsp:txXfrm>
        <a:off x="2810553" y="2292506"/>
        <a:ext cx="3388572" cy="487374"/>
      </dsp:txXfrm>
    </dsp:sp>
    <dsp:sp modelId="{ACD144C1-759F-462C-8EBC-9F72B3E47EFC}">
      <dsp:nvSpPr>
        <dsp:cNvPr id="0" name=""/>
        <dsp:cNvSpPr/>
      </dsp:nvSpPr>
      <dsp:spPr>
        <a:xfrm>
          <a:off x="3907471" y="1163103"/>
          <a:ext cx="422656" cy="422656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0C11B-A181-4265-8A88-C92650E62D22}">
      <dsp:nvSpPr>
        <dsp:cNvPr id="0" name=""/>
        <dsp:cNvSpPr/>
      </dsp:nvSpPr>
      <dsp:spPr>
        <a:xfrm>
          <a:off x="4183914" y="1641838"/>
          <a:ext cx="1999987" cy="61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effectLst/>
              <a:latin typeface="Adobe 繁黑體 Std B" panose="020B0700000000000000" pitchFamily="34" charset="-120"/>
              <a:ea typeface="Adobe 繁黑體 Std B" panose="020B0700000000000000" pitchFamily="34" charset="-120"/>
            </a:rPr>
            <a:t>短講</a:t>
          </a:r>
          <a:endParaRPr lang="ko-KR" altLang="en-US" sz="3200" b="0" kern="1200" dirty="0">
            <a:effectLst/>
            <a:latin typeface="Adobe 繁黑體 Std B" panose="020B0700000000000000" pitchFamily="34" charset="-120"/>
          </a:endParaRPr>
        </a:p>
      </dsp:txBody>
      <dsp:txXfrm>
        <a:off x="4183914" y="1641838"/>
        <a:ext cx="1999987" cy="616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7FEE9-DC49-4048-B8B1-0D7BB63E9DC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EBE62-B244-4726-92F2-53F531864A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48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4C7EB-E092-4782-8DCF-44671115173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46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BE62-B244-4726-92F2-53F531864AA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24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星辰應許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BE62-B244-4726-92F2-53F531864AA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13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索多瑪額摩拉</a:t>
            </a:r>
            <a:r>
              <a:rPr lang="en-US" altLang="zh-TW" dirty="0" smtClean="0"/>
              <a:t>/</a:t>
            </a:r>
            <a:r>
              <a:rPr lang="zh-TW" altLang="en-US" dirty="0" smtClean="0"/>
              <a:t>罪惡之城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BE62-B244-4726-92F2-53F531864AA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63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應許之子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BE62-B244-4726-92F2-53F531864AA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3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BE62-B244-4726-92F2-53F531864AA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78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BE62-B244-4726-92F2-53F531864AA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14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40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7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02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3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59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73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68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41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64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98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51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91EBF-E2AC-4FD5-AD46-7A05465DD87C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B0AA-33A3-4D1B-BFBE-E3AC15D4A7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19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051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8892" y="-192505"/>
            <a:ext cx="9423522" cy="7050505"/>
          </a:xfrm>
        </p:spPr>
      </p:pic>
    </p:spTree>
    <p:extLst>
      <p:ext uri="{BB962C8B-B14F-4D97-AF65-F5344CB8AC3E}">
        <p14:creationId xmlns:p14="http://schemas.microsoft.com/office/powerpoint/2010/main" val="423161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引導反思</a:t>
            </a:r>
            <a:endParaRPr lang="zh-TW" altLang="en-US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800"/>
              </a:spcBef>
            </a:pPr>
            <a:r>
              <a:rPr lang="zh-CN" altLang="zh-TW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蒙上眼睛，有什麼感受？</a:t>
            </a:r>
            <a:endParaRPr lang="zh-TW" altLang="zh-TW" sz="36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spcBef>
                <a:spcPts val="1800"/>
              </a:spcBef>
            </a:pPr>
            <a:r>
              <a:rPr lang="zh-CN" altLang="zh-TW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</a:t>
            </a:r>
            <a:r>
              <a:rPr lang="zh-CN" altLang="zh-TW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能信任為我引路人嗎？為什麼？</a:t>
            </a:r>
            <a:endParaRPr lang="en-US" altLang="zh-CN" sz="3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如果我不信任引路人，會發生甚麼事</a:t>
            </a:r>
            <a:r>
              <a:rPr lang="en-US" altLang="zh-TW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en-US" altLang="zh-CN" sz="3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3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導入</a:t>
            </a:r>
            <a:r>
              <a:rPr lang="zh-TW" altLang="en-US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故事</a:t>
            </a:r>
            <a:endParaRPr lang="zh-TW" altLang="en-US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有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一個老爺爺在七十五歲的時候，上帝告訴他許多</a:t>
            </a: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關於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他將要成就的偉大計畫，他相信嗎？</a:t>
            </a:r>
          </a:p>
          <a:p>
            <a:pPr marL="0" indent="0">
              <a:buNone/>
            </a:pP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而上帝又要他離開自己熟悉的地方，但卻沒說往</a:t>
            </a: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哪裡去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，他該怎麼做呢？</a:t>
            </a:r>
          </a:p>
          <a:p>
            <a:pPr marL="0" indent="0">
              <a:buNone/>
            </a:pP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這老爺爺為何又能被上帝稱為朋友呢</a:t>
            </a: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？</a:t>
            </a:r>
            <a:endParaRPr lang="en-US" altLang="zh-TW" sz="36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讓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我們來</a:t>
            </a: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看看他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的故事吧～</a:t>
            </a:r>
          </a:p>
          <a:p>
            <a:endParaRPr lang="zh-TW" altLang="en-US" sz="3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36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260559"/>
            <a:ext cx="7886700" cy="345492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728" y="4052707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活人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畫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亞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伯拉罕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044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造物主的權柄不受時間、空間、地理的限制，造物主的權柄不可估量| 全能神—愛的拯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65345" y="1"/>
            <a:ext cx="12189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6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科學家發現2,500年前希臘古城｜大紀元時報香港｜獨立敢言的良心媒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9922"/>
            <a:ext cx="10681556" cy="711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5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树林中草地上的羊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3178" y="0"/>
            <a:ext cx="10281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7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火成岩特徵- 馬祖國家風景區地質公園深度旅遊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6935" y="0"/>
            <a:ext cx="10450535" cy="69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 descr="會吃肉的植物！ 羊吃草「食羊樹」吃羊| 火災| 南美洲| 食肉植物| 大紀元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9707" y="1375895"/>
            <a:ext cx="7315643" cy="44862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8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39" y="3867216"/>
            <a:ext cx="4451154" cy="29907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50655" cy="1763477"/>
          </a:xfrm>
        </p:spPr>
        <p:txBody>
          <a:bodyPr/>
          <a:lstStyle/>
          <a:p>
            <a:r>
              <a:rPr lang="zh-CN" altLang="en-US" b="1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短講：</a:t>
            </a:r>
            <a:r>
              <a:rPr lang="zh-TW" altLang="en-US" b="1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亞伯拉罕，信心的跟隨者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918741"/>
            <a:ext cx="8050654" cy="4258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經文：創</a:t>
            </a:r>
            <a:r>
              <a:rPr lang="en-US" altLang="zh-TW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12:1</a:t>
            </a:r>
            <a:r>
              <a:rPr lang="zh-TW" altLang="en-US" sz="3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～</a:t>
            </a:r>
            <a:r>
              <a:rPr lang="en-US" altLang="zh-TW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</a:t>
            </a:r>
            <a:r>
              <a:rPr lang="zh-TW" altLang="en-US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；雅</a:t>
            </a:r>
            <a:r>
              <a:rPr lang="en-US" altLang="zh-TW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2:23</a:t>
            </a:r>
          </a:p>
          <a:p>
            <a:pPr marL="0" indent="0">
              <a:buNone/>
            </a:pPr>
            <a:r>
              <a:rPr lang="zh-TW" altLang="en-US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主題：亞</a:t>
            </a:r>
            <a:r>
              <a:rPr lang="zh-TW" altLang="en-US" sz="3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伯拉罕相信上帝的話，被上帝稱為朋友</a:t>
            </a:r>
          </a:p>
          <a:p>
            <a:pPr marL="0" indent="0">
              <a:buNone/>
            </a:pPr>
            <a:r>
              <a:rPr lang="zh-TW" altLang="en-US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概要</a:t>
            </a:r>
            <a:r>
              <a:rPr lang="zh-TW" altLang="en-US" sz="3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：</a:t>
            </a:r>
            <a:r>
              <a:rPr lang="en-US" altLang="zh-TW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</a:t>
            </a:r>
            <a:r>
              <a:rPr lang="en-US" altLang="zh-TW" sz="3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.</a:t>
            </a:r>
            <a:r>
              <a:rPr lang="zh-TW" altLang="en-US" sz="3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走鋼索的</a:t>
            </a:r>
            <a:r>
              <a:rPr lang="zh-TW" altLang="en-US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</a:t>
            </a:r>
            <a:r>
              <a:rPr lang="en-US" altLang="zh-TW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/2</a:t>
            </a:r>
            <a:r>
              <a:rPr lang="en-US" altLang="zh-TW" sz="3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.</a:t>
            </a:r>
            <a:r>
              <a:rPr lang="zh-TW" altLang="en-US" sz="3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亞伯拉罕信</a:t>
            </a:r>
            <a:r>
              <a:rPr lang="zh-TW" altLang="en-US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上帝</a:t>
            </a:r>
            <a:endParaRPr lang="en-US" altLang="zh-TW" sz="32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  </a:t>
            </a:r>
            <a:r>
              <a:rPr lang="en-US" altLang="zh-TW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</a:t>
            </a:r>
            <a:r>
              <a:rPr lang="en-US" altLang="zh-TW" sz="3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.</a:t>
            </a:r>
            <a:r>
              <a:rPr lang="zh-TW" altLang="en-US" sz="3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上帝稱他為</a:t>
            </a:r>
            <a:r>
              <a:rPr lang="zh-TW" altLang="en-US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朋友</a:t>
            </a:r>
            <a:endParaRPr lang="en-US" altLang="zh-TW" sz="32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教具：圖「</a:t>
            </a:r>
            <a:r>
              <a:rPr lang="zh-TW" altLang="en-US" sz="3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走鋼索</a:t>
            </a:r>
            <a:r>
              <a:rPr lang="zh-TW" altLang="en-US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的</a:t>
            </a:r>
            <a:r>
              <a:rPr lang="zh-TW" altLang="en-US" sz="3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</a:t>
            </a:r>
            <a:r>
              <a:rPr lang="zh-TW" altLang="en-US" sz="3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」</a:t>
            </a:r>
            <a:endParaRPr lang="zh-TW" altLang="en-US" sz="32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0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創世記十二章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～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節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耶和華</a:t>
            </a:r>
            <a:r>
              <a:rPr lang="zh-TW" altLang="en-US" sz="3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對亞伯蘭說：你要離開本地、本族、父家，往我所要指示你的地去。</a:t>
            </a:r>
          </a:p>
          <a:p>
            <a:r>
              <a:rPr lang="zh-TW" altLang="en-US" sz="3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我必叫你成為大國。我必賜福給你，叫你的名為大；你也要叫別人得福。</a:t>
            </a:r>
          </a:p>
          <a:p>
            <a:r>
              <a:rPr lang="zh-TW" altLang="en-US" sz="3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為你祝福的，我必賜福與他；那咒詛你的，我必咒詛他。地上的萬族都要因你得福。</a:t>
            </a:r>
          </a:p>
          <a:p>
            <a:endParaRPr lang="zh-TW" altLang="en-US" sz="3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600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54636"/>
            <a:ext cx="7886700" cy="562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哨子</a:t>
            </a:r>
          </a:p>
          <a:p>
            <a:pPr marL="0" indent="0">
              <a:buNone/>
            </a:pP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.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眼罩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一次性口罩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</a:p>
          <a:p>
            <a:pPr marL="0" indent="0">
              <a:buNone/>
            </a:pP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障礙物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如椅子、鞋子</a:t>
            </a:r>
          </a:p>
          <a:p>
            <a:pPr marL="0" indent="0">
              <a:buNone/>
            </a:pP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拼圖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短講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筷子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(2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人一組一根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材料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：杯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(2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色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)x24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個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+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井字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格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杯子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舞可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用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每小隊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個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同色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小隊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一組比賽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紙迷宮</a:t>
            </a:r>
          </a:p>
          <a:p>
            <a:pPr marL="0" indent="0">
              <a:buNone/>
            </a:pP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海灘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球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速度較慢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顏色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膠帶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黏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區塊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193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雅各書二章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23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節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這</a:t>
            </a:r>
            <a:r>
              <a:rPr lang="zh-TW" altLang="en-US" sz="4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就應驗經上所說：亞伯拉罕信神，這就算為他的義。他又得稱為神的朋友。</a:t>
            </a:r>
          </a:p>
          <a:p>
            <a:endParaRPr lang="zh-TW" altLang="en-US" sz="4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9938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Age of Daredevils' examines siren's lure of Niagara Falls | Lifestyles |  buffalonews.c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23" y="-200866"/>
            <a:ext cx="9413823" cy="70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6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小隊</a:t>
            </a:r>
            <a:r>
              <a:rPr lang="zh-TW" altLang="en-US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時間</a:t>
            </a:r>
            <a:r>
              <a:rPr lang="en-US" altLang="zh-TW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小隊老師帶領討論</a:t>
            </a:r>
            <a:r>
              <a:rPr lang="en-US" altLang="zh-TW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談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談上帝和亞伯拉罕的友誼，有哪些令你印象深刻？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你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想為什麼亞伯拉罕被上帝稱為朋友呢？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上帝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稱亞伯拉罕是祂的朋友，你的好朋友是誰呢？</a:t>
            </a:r>
          </a:p>
          <a:p>
            <a:pPr marL="0" indent="0">
              <a:buNone/>
            </a:pPr>
            <a:endParaRPr lang="zh-TW" altLang="en-US" sz="3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4754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1610">
            <a:off x="3996834" y="3272253"/>
            <a:ext cx="5643644" cy="34887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44774"/>
            <a:ext cx="7886700" cy="1345915"/>
          </a:xfrm>
          <a:solidFill>
            <a:srgbClr val="CC0066"/>
          </a:solidFill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經文默想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「</a:t>
            </a:r>
            <a:r>
              <a:rPr lang="zh-TW" altLang="en-US" sz="40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這</a:t>
            </a:r>
            <a:r>
              <a:rPr lang="zh-TW" altLang="en-US" sz="4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就應驗經上所說</a:t>
            </a:r>
            <a:r>
              <a:rPr lang="zh-TW" altLang="en-US" sz="40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</a:t>
            </a:r>
            <a:r>
              <a:rPr lang="en-US" altLang="zh-TW" sz="40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『</a:t>
            </a:r>
            <a:r>
              <a:rPr lang="zh-TW" altLang="en-US" sz="40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亞</a:t>
            </a:r>
            <a:r>
              <a:rPr lang="zh-TW" altLang="en-US" sz="4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伯拉罕信上帝，</a:t>
            </a:r>
            <a:r>
              <a:rPr lang="zh-TW" altLang="en-US" sz="40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這就算</a:t>
            </a:r>
            <a:r>
              <a:rPr lang="zh-TW" altLang="en-US" sz="4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為他的義</a:t>
            </a:r>
            <a:r>
              <a:rPr lang="zh-TW" altLang="en-US" sz="40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r>
              <a:rPr lang="en-US" altLang="zh-TW" sz="4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』</a:t>
            </a:r>
            <a:endParaRPr lang="zh-TW" altLang="en-US" sz="40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他</a:t>
            </a:r>
            <a:r>
              <a:rPr lang="zh-TW" altLang="en-US" sz="4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又得稱為上帝的朋友</a:t>
            </a:r>
            <a:r>
              <a:rPr lang="zh-TW" altLang="en-US" sz="40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。」</a:t>
            </a:r>
            <a:endParaRPr lang="en-US" altLang="zh-TW" sz="40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（</a:t>
            </a:r>
            <a:r>
              <a:rPr lang="zh-TW" altLang="en-US" sz="4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雅各書二章</a:t>
            </a:r>
            <a:r>
              <a:rPr lang="en-US" altLang="zh-TW" sz="4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23</a:t>
            </a:r>
            <a:r>
              <a:rPr lang="zh-TW" altLang="en-US" sz="40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節）</a:t>
            </a:r>
          </a:p>
        </p:txBody>
      </p:sp>
    </p:spTree>
    <p:extLst>
      <p:ext uri="{BB962C8B-B14F-4D97-AF65-F5344CB8AC3E}">
        <p14:creationId xmlns:p14="http://schemas.microsoft.com/office/powerpoint/2010/main" val="375355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377" y="0"/>
            <a:ext cx="9640290" cy="6858000"/>
          </a:xfrm>
        </p:spPr>
      </p:pic>
    </p:spTree>
    <p:extLst>
      <p:ext uri="{BB962C8B-B14F-4D97-AF65-F5344CB8AC3E}">
        <p14:creationId xmlns:p14="http://schemas.microsoft.com/office/powerpoint/2010/main" val="23403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講義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營會事工</a:t>
            </a:r>
            <a:r>
              <a:rPr lang="en-US" altLang="zh-TW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PPT</a:t>
            </a:r>
          </a:p>
          <a:p>
            <a:r>
              <a:rPr lang="zh-TW" altLang="en-US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課表</a:t>
            </a:r>
            <a:r>
              <a:rPr lang="en-US" altLang="zh-TW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3-4</a:t>
            </a:r>
          </a:p>
          <a:p>
            <a:r>
              <a:rPr lang="zh-TW" altLang="en-US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短講</a:t>
            </a:r>
            <a:r>
              <a:rPr lang="en-US" altLang="zh-TW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四</a:t>
            </a:r>
            <a:r>
              <a:rPr lang="zh-TW" altLang="en-US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篇</a:t>
            </a:r>
            <a:r>
              <a:rPr lang="en-US" altLang="zh-TW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</a:p>
          <a:p>
            <a:r>
              <a:rPr lang="zh-TW" altLang="en-US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劇本</a:t>
            </a:r>
            <a:endParaRPr lang="en-US" altLang="zh-TW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體驗活動材料</a:t>
            </a:r>
            <a:r>
              <a:rPr lang="en-US" altLang="zh-TW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944"/>
          <a:stretch/>
        </p:blipFill>
        <p:spPr>
          <a:xfrm>
            <a:off x="3808439" y="365126"/>
            <a:ext cx="4706911" cy="632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923" y="-8680"/>
            <a:ext cx="8971748" cy="68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3816832280"/>
              </p:ext>
            </p:extLst>
          </p:nvPr>
        </p:nvGraphicFramePr>
        <p:xfrm>
          <a:off x="946953" y="2031962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圓角矩形 3"/>
          <p:cNvSpPr/>
          <p:nvPr/>
        </p:nvSpPr>
        <p:spPr>
          <a:xfrm>
            <a:off x="839449" y="434644"/>
            <a:ext cx="7668344" cy="1008112"/>
          </a:xfrm>
          <a:prstGeom prst="roundRect">
            <a:avLst>
              <a:gd name="adj" fmla="val 11896"/>
            </a:avLst>
          </a:prstGeom>
          <a:solidFill>
            <a:srgbClr val="66CC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重  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6237325" y="2845850"/>
            <a:ext cx="422656" cy="422656"/>
          </a:xfrm>
          <a:prstGeom prst="ellipse">
            <a:avLst/>
          </a:prstGeom>
          <a:blipFill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群組 5"/>
          <p:cNvGrpSpPr/>
          <p:nvPr/>
        </p:nvGrpSpPr>
        <p:grpSpPr>
          <a:xfrm>
            <a:off x="6448653" y="3057178"/>
            <a:ext cx="2259168" cy="924028"/>
            <a:chOff x="3912629" y="1609216"/>
            <a:chExt cx="2259168" cy="924028"/>
          </a:xfrm>
        </p:grpSpPr>
        <p:sp>
          <p:nvSpPr>
            <p:cNvPr id="8" name="矩形 7"/>
            <p:cNvSpPr/>
            <p:nvPr/>
          </p:nvSpPr>
          <p:spPr>
            <a:xfrm>
              <a:off x="4123957" y="1609216"/>
              <a:ext cx="1999987" cy="6160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矩形 8"/>
            <p:cNvSpPr/>
            <p:nvPr/>
          </p:nvSpPr>
          <p:spPr>
            <a:xfrm>
              <a:off x="3912629" y="1917225"/>
              <a:ext cx="2259168" cy="616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3957" tIns="0" rIns="0" bIns="0" numCol="1" spcCol="1270" anchor="t" anchorCtr="0">
              <a:noAutofit/>
            </a:bodyPr>
            <a:lstStyle/>
            <a:p>
              <a:pPr lvl="0" algn="l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0" kern="1200" dirty="0" smtClean="0">
                  <a:effectLst/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總結</a:t>
              </a:r>
              <a:r>
                <a:rPr lang="en-US" altLang="zh-TW" sz="3200" b="0" kern="1200" dirty="0" smtClean="0">
                  <a:effectLst/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/</a:t>
              </a:r>
              <a:r>
                <a:rPr lang="zh-TW" altLang="en-US" sz="3200" b="0" kern="1200" dirty="0" smtClean="0">
                  <a:effectLst/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默想</a:t>
              </a:r>
              <a:endParaRPr lang="ko-KR" altLang="en-US" sz="3200" b="0" kern="1200" dirty="0">
                <a:effectLst/>
                <a:latin typeface="Adobe 繁黑體 Std B" panose="020B0700000000000000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0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282" y="-29508"/>
            <a:ext cx="10692520" cy="7179815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-1094282" y="5546360"/>
            <a:ext cx="10692520" cy="1603947"/>
          </a:xfrm>
          <a:prstGeom prst="rect">
            <a:avLst/>
          </a:prstGeom>
          <a:solidFill>
            <a:srgbClr val="CC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 伯 拉 罕</a:t>
            </a:r>
            <a:endParaRPr lang="zh-TW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1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體驗遊戲：蒙眼過關</a:t>
            </a:r>
            <a:endParaRPr lang="zh-TW" altLang="en-US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•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蒙眼讓學生體驗「未知」的感受</a:t>
            </a:r>
          </a:p>
          <a:p>
            <a:pPr marL="0" indent="0">
              <a:buNone/>
            </a:pPr>
            <a:r>
              <a:rPr lang="en-US" altLang="zh-TW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•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順服引導，「信任」的體驗</a:t>
            </a:r>
          </a:p>
          <a:p>
            <a:pPr marL="0" indent="0">
              <a:buNone/>
            </a:pPr>
            <a:r>
              <a:rPr lang="en-US" altLang="zh-TW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•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感受亞伯拉罕所面臨的挑戰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材料</a:t>
            </a: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：</a:t>
            </a:r>
            <a:endParaRPr lang="en-US" altLang="zh-TW" sz="36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眼罩</a:t>
            </a:r>
            <a:r>
              <a:rPr lang="en-US" altLang="zh-TW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一次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性</a:t>
            </a: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口罩</a:t>
            </a:r>
            <a:r>
              <a:rPr lang="en-US" altLang="zh-TW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</a:t>
            </a:r>
            <a:endParaRPr lang="en-US" altLang="zh-TW" sz="36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障礙物</a:t>
            </a:r>
            <a:r>
              <a:rPr lang="en-US" altLang="zh-TW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如椅子</a:t>
            </a:r>
            <a:r>
              <a:rPr lang="zh-TW" altLang="en-US" sz="36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、</a:t>
            </a:r>
            <a:r>
              <a:rPr lang="zh-TW" altLang="en-US" sz="36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鞋子</a:t>
            </a:r>
            <a:endParaRPr lang="zh-TW" altLang="zh-TW" sz="3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endParaRPr lang="en-US" altLang="zh-TW" sz="36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47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613" y="133554"/>
            <a:ext cx="6380393" cy="6337282"/>
          </a:xfrm>
        </p:spPr>
      </p:pic>
      <p:sp>
        <p:nvSpPr>
          <p:cNvPr id="11" name="矩形 10"/>
          <p:cNvSpPr/>
          <p:nvPr/>
        </p:nvSpPr>
        <p:spPr>
          <a:xfrm>
            <a:off x="7154643" y="5171607"/>
            <a:ext cx="1339363" cy="40274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83025" y="1189585"/>
            <a:ext cx="865696" cy="2857759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009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蒙眼過關</a:t>
            </a:r>
            <a:endParaRPr lang="zh-TW" altLang="en-US" b="1" dirty="0">
              <a:solidFill>
                <a:srgbClr val="000099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25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3711</TotalTime>
  <Words>606</Words>
  <Application>Microsoft Office PowerPoint</Application>
  <PresentationFormat>如螢幕大小 (4:3)</PresentationFormat>
  <Paragraphs>72</Paragraphs>
  <Slides>23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Adobe 繁黑體 Std B</vt:lpstr>
      <vt:lpstr>맑은 고딕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講義</vt:lpstr>
      <vt:lpstr>PowerPoint 簡報</vt:lpstr>
      <vt:lpstr>PowerPoint 簡報</vt:lpstr>
      <vt:lpstr>PowerPoint 簡報</vt:lpstr>
      <vt:lpstr>體驗遊戲：蒙眼過關</vt:lpstr>
      <vt:lpstr>蒙眼過關</vt:lpstr>
      <vt:lpstr>引導反思</vt:lpstr>
      <vt:lpstr>導入故事</vt:lpstr>
      <vt:lpstr>活人畫 : 亞伯拉罕</vt:lpstr>
      <vt:lpstr>PowerPoint 簡報</vt:lpstr>
      <vt:lpstr>PowerPoint 簡報</vt:lpstr>
      <vt:lpstr>PowerPoint 簡報</vt:lpstr>
      <vt:lpstr>PowerPoint 簡報</vt:lpstr>
      <vt:lpstr>PowerPoint 簡報</vt:lpstr>
      <vt:lpstr>短講：亞伯拉罕，信心的跟隨者</vt:lpstr>
      <vt:lpstr>創世記十二章1～3節</vt:lpstr>
      <vt:lpstr>雅各書二章23節</vt:lpstr>
      <vt:lpstr>PowerPoint 簡報</vt:lpstr>
      <vt:lpstr>小隊時間(小隊老師帶領討論)</vt:lpstr>
      <vt:lpstr>經文默想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族長傳奇</dc:title>
  <dc:creator>Sharon</dc:creator>
  <cp:lastModifiedBy>Chen</cp:lastModifiedBy>
  <cp:revision>135</cp:revision>
  <dcterms:created xsi:type="dcterms:W3CDTF">2019-04-03T03:03:25Z</dcterms:created>
  <dcterms:modified xsi:type="dcterms:W3CDTF">2021-04-09T03:02:15Z</dcterms:modified>
</cp:coreProperties>
</file>